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0" r:id="rId3"/>
    <p:sldId id="257" r:id="rId4"/>
    <p:sldId id="260" r:id="rId5"/>
    <p:sldId id="262" r:id="rId6"/>
    <p:sldId id="261" r:id="rId7"/>
    <p:sldId id="263" r:id="rId8"/>
    <p:sldId id="281" r:id="rId9"/>
    <p:sldId id="277" r:id="rId10"/>
    <p:sldId id="258" r:id="rId11"/>
    <p:sldId id="265" r:id="rId12"/>
    <p:sldId id="310" r:id="rId13"/>
    <p:sldId id="267" r:id="rId14"/>
    <p:sldId id="268" r:id="rId15"/>
    <p:sldId id="269" r:id="rId16"/>
    <p:sldId id="270" r:id="rId17"/>
    <p:sldId id="273" r:id="rId18"/>
    <p:sldId id="271" r:id="rId19"/>
    <p:sldId id="295" r:id="rId20"/>
    <p:sldId id="299" r:id="rId21"/>
    <p:sldId id="301" r:id="rId22"/>
    <p:sldId id="300" r:id="rId23"/>
    <p:sldId id="294" r:id="rId24"/>
    <p:sldId id="296" r:id="rId25"/>
    <p:sldId id="297" r:id="rId26"/>
    <p:sldId id="308" r:id="rId27"/>
    <p:sldId id="272" r:id="rId28"/>
    <p:sldId id="274" r:id="rId29"/>
    <p:sldId id="283" r:id="rId30"/>
    <p:sldId id="276" r:id="rId31"/>
    <p:sldId id="303" r:id="rId32"/>
    <p:sldId id="309" r:id="rId33"/>
    <p:sldId id="284" r:id="rId34"/>
    <p:sldId id="306" r:id="rId35"/>
    <p:sldId id="307" r:id="rId36"/>
    <p:sldId id="288" r:id="rId37"/>
    <p:sldId id="278" r:id="rId38"/>
    <p:sldId id="286" r:id="rId39"/>
    <p:sldId id="287" r:id="rId40"/>
    <p:sldId id="282" r:id="rId41"/>
    <p:sldId id="290" r:id="rId42"/>
    <p:sldId id="291" r:id="rId43"/>
    <p:sldId id="292" r:id="rId44"/>
    <p:sldId id="304" r:id="rId45"/>
    <p:sldId id="305" r:id="rId46"/>
    <p:sldId id="264" r:id="rId47"/>
    <p:sldId id="298" r:id="rId48"/>
    <p:sldId id="279" r:id="rId49"/>
    <p:sldId id="293" r:id="rId50"/>
    <p:sldId id="302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 snapToObjects="1">
      <p:cViewPr>
        <p:scale>
          <a:sx n="76" d="100"/>
          <a:sy n="76" d="100"/>
        </p:scale>
        <p:origin x="-1218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image" Target="../media/image55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528E5C-103B-4482-B8D4-C8EA552FB82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F714EA0-7427-41CB-BD34-90CE07494C9D}">
      <dgm:prSet phldrT="[Texto]"/>
      <dgm:spPr/>
      <dgm:t>
        <a:bodyPr/>
        <a:lstStyle/>
        <a:p>
          <a:r>
            <a:rPr lang="es-ES" dirty="0"/>
            <a:t>Vive los valores de justicia y solidaridad</a:t>
          </a:r>
        </a:p>
      </dgm:t>
    </dgm:pt>
    <dgm:pt modelId="{3C1DABA6-2DA1-4EDB-9411-B16E9BFB2230}" type="parTrans" cxnId="{CFB9FF2D-977D-47AC-BEF3-DAB9237D9E10}">
      <dgm:prSet/>
      <dgm:spPr/>
      <dgm:t>
        <a:bodyPr/>
        <a:lstStyle/>
        <a:p>
          <a:endParaRPr lang="es-ES"/>
        </a:p>
      </dgm:t>
    </dgm:pt>
    <dgm:pt modelId="{E9DEB646-19F1-41A9-AE3F-3A7F440D4FF2}" type="sibTrans" cxnId="{CFB9FF2D-977D-47AC-BEF3-DAB9237D9E10}">
      <dgm:prSet/>
      <dgm:spPr/>
      <dgm:t>
        <a:bodyPr/>
        <a:lstStyle/>
        <a:p>
          <a:endParaRPr lang="es-ES"/>
        </a:p>
      </dgm:t>
    </dgm:pt>
    <dgm:pt modelId="{FAF95D8F-3EA8-4428-9702-1B05E6A6C2E5}">
      <dgm:prSet phldrT="[Texto]"/>
      <dgm:spPr/>
      <dgm:t>
        <a:bodyPr/>
        <a:lstStyle/>
        <a:p>
          <a:endParaRPr lang="es-ES" dirty="0"/>
        </a:p>
      </dgm:t>
    </dgm:pt>
    <dgm:pt modelId="{B9C364EE-7337-4AC1-9923-90F925A2D030}" type="parTrans" cxnId="{A50F5BD2-3389-4996-B8A6-8F9159EFFDB9}">
      <dgm:prSet/>
      <dgm:spPr/>
      <dgm:t>
        <a:bodyPr/>
        <a:lstStyle/>
        <a:p>
          <a:endParaRPr lang="es-ES"/>
        </a:p>
      </dgm:t>
    </dgm:pt>
    <dgm:pt modelId="{7FC6D381-E251-410B-A5EA-55D0B7E94577}" type="sibTrans" cxnId="{A50F5BD2-3389-4996-B8A6-8F9159EFFDB9}">
      <dgm:prSet/>
      <dgm:spPr/>
      <dgm:t>
        <a:bodyPr/>
        <a:lstStyle/>
        <a:p>
          <a:endParaRPr lang="es-ES"/>
        </a:p>
      </dgm:t>
    </dgm:pt>
    <dgm:pt modelId="{395D5F87-1FF9-45A1-8AC5-5F0103382F46}">
      <dgm:prSet phldrT="[Texto]"/>
      <dgm:spPr/>
      <dgm:t>
        <a:bodyPr/>
        <a:lstStyle/>
        <a:p>
          <a:r>
            <a:rPr lang="es-ES" dirty="0"/>
            <a:t>Tiene la capacidad de promoverlos</a:t>
          </a:r>
        </a:p>
      </dgm:t>
    </dgm:pt>
    <dgm:pt modelId="{0361611B-0650-4379-9F63-C1F430AE3CC0}" type="parTrans" cxnId="{887D4E4C-F323-4579-801F-91B2FAE24D8D}">
      <dgm:prSet/>
      <dgm:spPr/>
      <dgm:t>
        <a:bodyPr/>
        <a:lstStyle/>
        <a:p>
          <a:endParaRPr lang="es-ES"/>
        </a:p>
      </dgm:t>
    </dgm:pt>
    <dgm:pt modelId="{F3228CBE-44EB-4705-AA9E-367326F78D24}" type="sibTrans" cxnId="{887D4E4C-F323-4579-801F-91B2FAE24D8D}">
      <dgm:prSet/>
      <dgm:spPr/>
      <dgm:t>
        <a:bodyPr/>
        <a:lstStyle/>
        <a:p>
          <a:endParaRPr lang="es-ES"/>
        </a:p>
      </dgm:t>
    </dgm:pt>
    <dgm:pt modelId="{E6368486-AB04-4091-9D7E-A4AA53F7A926}">
      <dgm:prSet phldrT="[Texto]"/>
      <dgm:spPr/>
      <dgm:t>
        <a:bodyPr/>
        <a:lstStyle/>
        <a:p>
          <a:endParaRPr lang="es-ES" dirty="0"/>
        </a:p>
      </dgm:t>
    </dgm:pt>
    <dgm:pt modelId="{C3EFAB79-9C68-4CEC-AA38-0AD74C16040E}" type="parTrans" cxnId="{3D4CD627-84B8-4109-8E5F-CD1E5CE8F369}">
      <dgm:prSet/>
      <dgm:spPr/>
      <dgm:t>
        <a:bodyPr/>
        <a:lstStyle/>
        <a:p>
          <a:endParaRPr lang="es-ES"/>
        </a:p>
      </dgm:t>
    </dgm:pt>
    <dgm:pt modelId="{D9CC033B-987B-466C-AC27-111DB5482987}" type="sibTrans" cxnId="{3D4CD627-84B8-4109-8E5F-CD1E5CE8F369}">
      <dgm:prSet/>
      <dgm:spPr/>
      <dgm:t>
        <a:bodyPr/>
        <a:lstStyle/>
        <a:p>
          <a:endParaRPr lang="es-ES"/>
        </a:p>
      </dgm:t>
    </dgm:pt>
    <dgm:pt modelId="{B7740125-5CE5-40B1-BA4A-7492D9F20E98}">
      <dgm:prSet phldrT="[Texto]"/>
      <dgm:spPr/>
      <dgm:t>
        <a:bodyPr/>
        <a:lstStyle/>
        <a:p>
          <a:r>
            <a:rPr lang="es-ES" dirty="0"/>
            <a:t>Consigue el apoyo económico de la membresía</a:t>
          </a:r>
        </a:p>
      </dgm:t>
    </dgm:pt>
    <dgm:pt modelId="{A1BF5DE7-DDA9-4EE6-A9FF-55701ECC4687}" type="parTrans" cxnId="{1C10217C-E6CF-4CDE-A555-C0544B41179A}">
      <dgm:prSet/>
      <dgm:spPr/>
      <dgm:t>
        <a:bodyPr/>
        <a:lstStyle/>
        <a:p>
          <a:endParaRPr lang="es-ES"/>
        </a:p>
      </dgm:t>
    </dgm:pt>
    <dgm:pt modelId="{3FE0B55D-D81C-4457-B7C9-798F8D219EBC}" type="sibTrans" cxnId="{1C10217C-E6CF-4CDE-A555-C0544B41179A}">
      <dgm:prSet/>
      <dgm:spPr/>
      <dgm:t>
        <a:bodyPr/>
        <a:lstStyle/>
        <a:p>
          <a:endParaRPr lang="es-ES"/>
        </a:p>
      </dgm:t>
    </dgm:pt>
    <dgm:pt modelId="{18EAB2EB-FA56-4CD0-BB98-44BE523F340D}">
      <dgm:prSet phldrT="[Texto]"/>
      <dgm:spPr/>
      <dgm:t>
        <a:bodyPr/>
        <a:lstStyle/>
        <a:p>
          <a:endParaRPr lang="es-ES" dirty="0"/>
        </a:p>
      </dgm:t>
    </dgm:pt>
    <dgm:pt modelId="{6B87BA87-7496-48CA-A062-41E3500F44FC}" type="parTrans" cxnId="{B38F4037-7A89-4DBB-B047-DAEE19671EA8}">
      <dgm:prSet/>
      <dgm:spPr/>
      <dgm:t>
        <a:bodyPr/>
        <a:lstStyle/>
        <a:p>
          <a:endParaRPr lang="es-ES"/>
        </a:p>
      </dgm:t>
    </dgm:pt>
    <dgm:pt modelId="{F68AB701-CA3D-4A3D-BB19-F81781EE8AAA}" type="sibTrans" cxnId="{B38F4037-7A89-4DBB-B047-DAEE19671EA8}">
      <dgm:prSet/>
      <dgm:spPr/>
      <dgm:t>
        <a:bodyPr/>
        <a:lstStyle/>
        <a:p>
          <a:endParaRPr lang="es-ES"/>
        </a:p>
      </dgm:t>
    </dgm:pt>
    <dgm:pt modelId="{57AECEBD-F2FA-49FF-9597-96DD1912CD02}" type="pres">
      <dgm:prSet presAssocID="{F7528E5C-103B-4482-B8D4-C8EA552FB8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2532DD3-E8E0-4B12-8847-F273F8651CFD}" type="pres">
      <dgm:prSet presAssocID="{2F714EA0-7427-41CB-BD34-90CE07494C9D}" presName="parentText" presStyleLbl="node1" presStyleIdx="0" presStyleCnt="3" custLinFactNeighborY="-1829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56A2EA2-BE81-4E43-94D0-E676208FDE69}" type="pres">
      <dgm:prSet presAssocID="{2F714EA0-7427-41CB-BD34-90CE07494C9D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5ECCBBA-2778-4645-A81D-A3ADCA28CB4C}" type="pres">
      <dgm:prSet presAssocID="{395D5F87-1FF9-45A1-8AC5-5F0103382F4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AB2BEE-F97A-4A16-AF70-A903ED4442B7}" type="pres">
      <dgm:prSet presAssocID="{395D5F87-1FF9-45A1-8AC5-5F0103382F46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9D5E3EE-DA0E-4376-9E62-666BAF892DB4}" type="pres">
      <dgm:prSet presAssocID="{B7740125-5CE5-40B1-BA4A-7492D9F20E9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7C00288-A780-444F-8EC2-B67BB4EB231C}" type="pres">
      <dgm:prSet presAssocID="{B7740125-5CE5-40B1-BA4A-7492D9F20E98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9DF88B3-AAE6-4794-BEDB-E016FC407AC5}" type="presOf" srcId="{FAF95D8F-3EA8-4428-9702-1B05E6A6C2E5}" destId="{156A2EA2-BE81-4E43-94D0-E676208FDE69}" srcOrd="0" destOrd="0" presId="urn:microsoft.com/office/officeart/2005/8/layout/vList2"/>
    <dgm:cxn modelId="{B38F4037-7A89-4DBB-B047-DAEE19671EA8}" srcId="{B7740125-5CE5-40B1-BA4A-7492D9F20E98}" destId="{18EAB2EB-FA56-4CD0-BB98-44BE523F340D}" srcOrd="0" destOrd="0" parTransId="{6B87BA87-7496-48CA-A062-41E3500F44FC}" sibTransId="{F68AB701-CA3D-4A3D-BB19-F81781EE8AAA}"/>
    <dgm:cxn modelId="{A50F5BD2-3389-4996-B8A6-8F9159EFFDB9}" srcId="{2F714EA0-7427-41CB-BD34-90CE07494C9D}" destId="{FAF95D8F-3EA8-4428-9702-1B05E6A6C2E5}" srcOrd="0" destOrd="0" parTransId="{B9C364EE-7337-4AC1-9923-90F925A2D030}" sibTransId="{7FC6D381-E251-410B-A5EA-55D0B7E94577}"/>
    <dgm:cxn modelId="{A8F645AC-4353-48B3-A6E9-62131D83607D}" type="presOf" srcId="{395D5F87-1FF9-45A1-8AC5-5F0103382F46}" destId="{15ECCBBA-2778-4645-A81D-A3ADCA28CB4C}" srcOrd="0" destOrd="0" presId="urn:microsoft.com/office/officeart/2005/8/layout/vList2"/>
    <dgm:cxn modelId="{887D4E4C-F323-4579-801F-91B2FAE24D8D}" srcId="{F7528E5C-103B-4482-B8D4-C8EA552FB825}" destId="{395D5F87-1FF9-45A1-8AC5-5F0103382F46}" srcOrd="1" destOrd="0" parTransId="{0361611B-0650-4379-9F63-C1F430AE3CC0}" sibTransId="{F3228CBE-44EB-4705-AA9E-367326F78D24}"/>
    <dgm:cxn modelId="{CDD57CF0-A94A-406D-9E86-39C4905D6325}" type="presOf" srcId="{2F714EA0-7427-41CB-BD34-90CE07494C9D}" destId="{E2532DD3-E8E0-4B12-8847-F273F8651CFD}" srcOrd="0" destOrd="0" presId="urn:microsoft.com/office/officeart/2005/8/layout/vList2"/>
    <dgm:cxn modelId="{1C10217C-E6CF-4CDE-A555-C0544B41179A}" srcId="{F7528E5C-103B-4482-B8D4-C8EA552FB825}" destId="{B7740125-5CE5-40B1-BA4A-7492D9F20E98}" srcOrd="2" destOrd="0" parTransId="{A1BF5DE7-DDA9-4EE6-A9FF-55701ECC4687}" sibTransId="{3FE0B55D-D81C-4457-B7C9-798F8D219EBC}"/>
    <dgm:cxn modelId="{689A4A5A-684F-403D-8394-4FD3DA42B1C9}" type="presOf" srcId="{F7528E5C-103B-4482-B8D4-C8EA552FB825}" destId="{57AECEBD-F2FA-49FF-9597-96DD1912CD02}" srcOrd="0" destOrd="0" presId="urn:microsoft.com/office/officeart/2005/8/layout/vList2"/>
    <dgm:cxn modelId="{3D4CD627-84B8-4109-8E5F-CD1E5CE8F369}" srcId="{395D5F87-1FF9-45A1-8AC5-5F0103382F46}" destId="{E6368486-AB04-4091-9D7E-A4AA53F7A926}" srcOrd="0" destOrd="0" parTransId="{C3EFAB79-9C68-4CEC-AA38-0AD74C16040E}" sibTransId="{D9CC033B-987B-466C-AC27-111DB5482987}"/>
    <dgm:cxn modelId="{005EEF84-D8A2-4BE8-A180-E8BA69A2A3C2}" type="presOf" srcId="{E6368486-AB04-4091-9D7E-A4AA53F7A926}" destId="{8DAB2BEE-F97A-4A16-AF70-A903ED4442B7}" srcOrd="0" destOrd="0" presId="urn:microsoft.com/office/officeart/2005/8/layout/vList2"/>
    <dgm:cxn modelId="{A31778F1-6801-4BC0-8195-DE3CC3083995}" type="presOf" srcId="{18EAB2EB-FA56-4CD0-BB98-44BE523F340D}" destId="{27C00288-A780-444F-8EC2-B67BB4EB231C}" srcOrd="0" destOrd="0" presId="urn:microsoft.com/office/officeart/2005/8/layout/vList2"/>
    <dgm:cxn modelId="{1B557843-917F-4310-951A-6A75AE134C64}" type="presOf" srcId="{B7740125-5CE5-40B1-BA4A-7492D9F20E98}" destId="{19D5E3EE-DA0E-4376-9E62-666BAF892DB4}" srcOrd="0" destOrd="0" presId="urn:microsoft.com/office/officeart/2005/8/layout/vList2"/>
    <dgm:cxn modelId="{CFB9FF2D-977D-47AC-BEF3-DAB9237D9E10}" srcId="{F7528E5C-103B-4482-B8D4-C8EA552FB825}" destId="{2F714EA0-7427-41CB-BD34-90CE07494C9D}" srcOrd="0" destOrd="0" parTransId="{3C1DABA6-2DA1-4EDB-9411-B16E9BFB2230}" sibTransId="{E9DEB646-19F1-41A9-AE3F-3A7F440D4FF2}"/>
    <dgm:cxn modelId="{3286ED5D-963B-41E7-AF28-414E96050511}" type="presParOf" srcId="{57AECEBD-F2FA-49FF-9597-96DD1912CD02}" destId="{E2532DD3-E8E0-4B12-8847-F273F8651CFD}" srcOrd="0" destOrd="0" presId="urn:microsoft.com/office/officeart/2005/8/layout/vList2"/>
    <dgm:cxn modelId="{832DBF62-99AA-49B5-A759-F451A446F0B7}" type="presParOf" srcId="{57AECEBD-F2FA-49FF-9597-96DD1912CD02}" destId="{156A2EA2-BE81-4E43-94D0-E676208FDE69}" srcOrd="1" destOrd="0" presId="urn:microsoft.com/office/officeart/2005/8/layout/vList2"/>
    <dgm:cxn modelId="{E81206D4-FCE4-46FB-824D-BEF128476E4B}" type="presParOf" srcId="{57AECEBD-F2FA-49FF-9597-96DD1912CD02}" destId="{15ECCBBA-2778-4645-A81D-A3ADCA28CB4C}" srcOrd="2" destOrd="0" presId="urn:microsoft.com/office/officeart/2005/8/layout/vList2"/>
    <dgm:cxn modelId="{D00485B7-6A54-4C1C-94AB-D92835D96127}" type="presParOf" srcId="{57AECEBD-F2FA-49FF-9597-96DD1912CD02}" destId="{8DAB2BEE-F97A-4A16-AF70-A903ED4442B7}" srcOrd="3" destOrd="0" presId="urn:microsoft.com/office/officeart/2005/8/layout/vList2"/>
    <dgm:cxn modelId="{014FEBC9-F9A5-4B0D-B8BF-2A1FC4404595}" type="presParOf" srcId="{57AECEBD-F2FA-49FF-9597-96DD1912CD02}" destId="{19D5E3EE-DA0E-4376-9E62-666BAF892DB4}" srcOrd="4" destOrd="0" presId="urn:microsoft.com/office/officeart/2005/8/layout/vList2"/>
    <dgm:cxn modelId="{36FFC583-0E86-40B4-B80C-F96509736BB6}" type="presParOf" srcId="{57AECEBD-F2FA-49FF-9597-96DD1912CD02}" destId="{27C00288-A780-444F-8EC2-B67BB4EB231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2F72A0-5B0A-4F79-BB50-D9BE5E7E5539}">
      <dgm:prSet/>
      <dgm:spPr/>
      <dgm:t>
        <a:bodyPr/>
        <a:lstStyle/>
        <a:p>
          <a:pPr rtl="0"/>
          <a:r>
            <a:rPr lang="es-MX" b="1"/>
            <a:t>Recordar a compañeros estatus de ofrendas</a:t>
          </a:r>
          <a:endParaRPr lang="es-MX"/>
        </a:p>
      </dgm:t>
    </dgm:pt>
    <dgm:pt modelId="{2E93A334-F61B-43CC-ABBF-64AA0D7549BD}" type="parTrans" cxnId="{8AF797C6-C7CB-4EB8-8513-FB319D304421}">
      <dgm:prSet/>
      <dgm:spPr/>
      <dgm:t>
        <a:bodyPr/>
        <a:lstStyle/>
        <a:p>
          <a:endParaRPr lang="es-MX"/>
        </a:p>
      </dgm:t>
    </dgm:pt>
    <dgm:pt modelId="{A940CD3A-076E-4B76-B127-B6B6ABFA9A3A}" type="sibTrans" cxnId="{8AF797C6-C7CB-4EB8-8513-FB319D304421}">
      <dgm:prSet/>
      <dgm:spPr/>
      <dgm:t>
        <a:bodyPr/>
        <a:lstStyle/>
        <a:p>
          <a:endParaRPr lang="es-MX"/>
        </a:p>
      </dgm:t>
    </dgm:pt>
    <dgm:pt modelId="{15A56CD4-F057-401C-9D08-63C2B747DB26}">
      <dgm:prSet/>
      <dgm:spPr/>
      <dgm:t>
        <a:bodyPr/>
        <a:lstStyle/>
        <a:p>
          <a:pPr rtl="0"/>
          <a:r>
            <a:rPr lang="es-MX" b="1"/>
            <a:t>Anotar fechas importantes</a:t>
          </a:r>
          <a:endParaRPr lang="es-MX"/>
        </a:p>
      </dgm:t>
    </dgm:pt>
    <dgm:pt modelId="{D188990B-2082-4918-A417-70F0203CECC8}" type="parTrans" cxnId="{5D5F4878-FD71-435C-A142-0DB94CC265D7}">
      <dgm:prSet/>
      <dgm:spPr/>
      <dgm:t>
        <a:bodyPr/>
        <a:lstStyle/>
        <a:p>
          <a:endParaRPr lang="es-MX"/>
        </a:p>
      </dgm:t>
    </dgm:pt>
    <dgm:pt modelId="{0D671A83-36FE-4311-946D-EA4AD3C10022}" type="sibTrans" cxnId="{5D5F4878-FD71-435C-A142-0DB94CC265D7}">
      <dgm:prSet/>
      <dgm:spPr/>
      <dgm:t>
        <a:bodyPr/>
        <a:lstStyle/>
        <a:p>
          <a:endParaRPr lang="es-MX"/>
        </a:p>
      </dgm:t>
    </dgm:pt>
    <dgm:pt modelId="{7D573DAC-8D13-44D0-939E-E0ED3AFEA03F}">
      <dgm:prSet/>
      <dgm:spPr/>
      <dgm:t>
        <a:bodyPr/>
        <a:lstStyle/>
        <a:p>
          <a:pPr rtl="0"/>
          <a:r>
            <a:rPr lang="es-MX" b="1"/>
            <a:t>Extender un recibo</a:t>
          </a:r>
          <a:endParaRPr lang="es-MX"/>
        </a:p>
      </dgm:t>
    </dgm:pt>
    <dgm:pt modelId="{D16A445C-801D-409A-B903-ADC1FB9ADF61}" type="parTrans" cxnId="{A149B373-FFE1-454E-BC92-9BDCCFBDF35D}">
      <dgm:prSet/>
      <dgm:spPr/>
      <dgm:t>
        <a:bodyPr/>
        <a:lstStyle/>
        <a:p>
          <a:endParaRPr lang="es-MX"/>
        </a:p>
      </dgm:t>
    </dgm:pt>
    <dgm:pt modelId="{67CB40CB-4FFC-4EE6-8FC5-1C31096577DD}" type="sibTrans" cxnId="{A149B373-FFE1-454E-BC92-9BDCCFBDF35D}">
      <dgm:prSet/>
      <dgm:spPr/>
      <dgm:t>
        <a:bodyPr/>
        <a:lstStyle/>
        <a:p>
          <a:endParaRPr lang="es-MX"/>
        </a:p>
      </dgm:t>
    </dgm:pt>
    <dgm:pt modelId="{6407D868-6B0A-43EC-A289-0AB4A8042963}">
      <dgm:prSet/>
      <dgm:spPr/>
      <dgm:t>
        <a:bodyPr/>
        <a:lstStyle/>
        <a:p>
          <a:pPr rtl="0"/>
          <a:r>
            <a:rPr lang="es-MX" b="1" dirty="0"/>
            <a:t>Entregar ofrenda recabada  a Promotor de Equipo Básico </a:t>
          </a:r>
          <a:endParaRPr lang="es-MX" dirty="0"/>
        </a:p>
      </dgm:t>
    </dgm:pt>
    <dgm:pt modelId="{6107B221-3E2E-4D48-A68A-E5A2CC2E4D0E}" type="parTrans" cxnId="{C8660417-90F1-48D1-BAC9-061217F13FD3}">
      <dgm:prSet/>
      <dgm:spPr/>
      <dgm:t>
        <a:bodyPr/>
        <a:lstStyle/>
        <a:p>
          <a:endParaRPr lang="es-MX"/>
        </a:p>
      </dgm:t>
    </dgm:pt>
    <dgm:pt modelId="{B189F4EC-7F9F-480D-9E5A-5E3D08AC66CE}" type="sibTrans" cxnId="{C8660417-90F1-48D1-BAC9-061217F13FD3}">
      <dgm:prSet/>
      <dgm:spPr/>
      <dgm:t>
        <a:bodyPr/>
        <a:lstStyle/>
        <a:p>
          <a:endParaRPr lang="es-MX"/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1F74B69-EF47-40E9-96D5-075C73D98B66}" type="pres">
      <dgm:prSet presAssocID="{AD2F72A0-5B0A-4F79-BB50-D9BE5E7E5539}" presName="composite" presStyleCnt="0"/>
      <dgm:spPr/>
    </dgm:pt>
    <dgm:pt modelId="{1050A6AD-1C31-42AF-B425-D32EFAA89AF7}" type="pres">
      <dgm:prSet presAssocID="{AD2F72A0-5B0A-4F79-BB50-D9BE5E7E5539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DC9CE0A7-61C1-482C-953C-5361461A6CAE}" type="pres">
      <dgm:prSet presAssocID="{AD2F72A0-5B0A-4F79-BB50-D9BE5E7E5539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3AF1CDD-412A-45D3-822E-10EDA344C483}" type="pres">
      <dgm:prSet presAssocID="{A940CD3A-076E-4B76-B127-B6B6ABFA9A3A}" presName="spacing" presStyleCnt="0"/>
      <dgm:spPr/>
    </dgm:pt>
    <dgm:pt modelId="{CCA33C04-AB5D-4BC1-9BE0-21BBFEB5BD63}" type="pres">
      <dgm:prSet presAssocID="{15A56CD4-F057-401C-9D08-63C2B747DB26}" presName="composite" presStyleCnt="0"/>
      <dgm:spPr/>
    </dgm:pt>
    <dgm:pt modelId="{7E041E6D-F873-4847-AA8C-6CA8D275DC12}" type="pres">
      <dgm:prSet presAssocID="{15A56CD4-F057-401C-9D08-63C2B747DB26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5DAA62D-8DBD-47C6-AD5E-CD7D7585AFD9}" type="pres">
      <dgm:prSet presAssocID="{15A56CD4-F057-401C-9D08-63C2B747DB26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A5360A4-B5AF-477B-88E1-9D66A15039D9}" type="pres">
      <dgm:prSet presAssocID="{0D671A83-36FE-4311-946D-EA4AD3C10022}" presName="spacing" presStyleCnt="0"/>
      <dgm:spPr/>
    </dgm:pt>
    <dgm:pt modelId="{32FF2F0F-C85B-40FD-A4D7-436F92F07172}" type="pres">
      <dgm:prSet presAssocID="{7D573DAC-8D13-44D0-939E-E0ED3AFEA03F}" presName="composite" presStyleCnt="0"/>
      <dgm:spPr/>
    </dgm:pt>
    <dgm:pt modelId="{5A982D7B-DC0F-4D8C-BE73-CD24F6C20C87}" type="pres">
      <dgm:prSet presAssocID="{7D573DAC-8D13-44D0-939E-E0ED3AFEA03F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93D8881F-BF94-4959-8D1F-76F0C8DFE10B}" type="pres">
      <dgm:prSet presAssocID="{7D573DAC-8D13-44D0-939E-E0ED3AFEA03F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CB71E80-499B-45B3-B6AB-481B8A82F3D9}" type="pres">
      <dgm:prSet presAssocID="{67CB40CB-4FFC-4EE6-8FC5-1C31096577DD}" presName="spacing" presStyleCnt="0"/>
      <dgm:spPr/>
    </dgm:pt>
    <dgm:pt modelId="{DCD7BA37-3395-438E-82CC-0570F93C64F8}" type="pres">
      <dgm:prSet presAssocID="{6407D868-6B0A-43EC-A289-0AB4A8042963}" presName="composite" presStyleCnt="0"/>
      <dgm:spPr/>
    </dgm:pt>
    <dgm:pt modelId="{FCE25712-84A9-40A9-97E3-D8323994BC59}" type="pres">
      <dgm:prSet presAssocID="{6407D868-6B0A-43EC-A289-0AB4A8042963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A1F086B8-615E-4B92-B935-C68328C1EA39}" type="pres">
      <dgm:prSet presAssocID="{6407D868-6B0A-43EC-A289-0AB4A804296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D5F4878-FD71-435C-A142-0DB94CC265D7}" srcId="{5512FD8B-66F8-4AFC-84D5-96AB300F657A}" destId="{15A56CD4-F057-401C-9D08-63C2B747DB26}" srcOrd="1" destOrd="0" parTransId="{D188990B-2082-4918-A417-70F0203CECC8}" sibTransId="{0D671A83-36FE-4311-946D-EA4AD3C10022}"/>
    <dgm:cxn modelId="{17F5317E-EB8D-4A23-A038-8F2E174CDE88}" type="presOf" srcId="{AD2F72A0-5B0A-4F79-BB50-D9BE5E7E5539}" destId="{DC9CE0A7-61C1-482C-953C-5361461A6CAE}" srcOrd="0" destOrd="0" presId="urn:microsoft.com/office/officeart/2005/8/layout/vList3"/>
    <dgm:cxn modelId="{B30A8B20-4B3A-4CB8-8E2D-92C3CF034432}" type="presOf" srcId="{6407D868-6B0A-43EC-A289-0AB4A8042963}" destId="{A1F086B8-615E-4B92-B935-C68328C1EA39}" srcOrd="0" destOrd="0" presId="urn:microsoft.com/office/officeart/2005/8/layout/vList3"/>
    <dgm:cxn modelId="{AFC239F0-BE82-4D7D-BF54-07CADF37772D}" type="presOf" srcId="{15A56CD4-F057-401C-9D08-63C2B747DB26}" destId="{B5DAA62D-8DBD-47C6-AD5E-CD7D7585AFD9}" srcOrd="0" destOrd="0" presId="urn:microsoft.com/office/officeart/2005/8/layout/vList3"/>
    <dgm:cxn modelId="{C324697A-5BAE-4669-A043-A4940790A672}" type="presOf" srcId="{7D573DAC-8D13-44D0-939E-E0ED3AFEA03F}" destId="{93D8881F-BF94-4959-8D1F-76F0C8DFE10B}" srcOrd="0" destOrd="0" presId="urn:microsoft.com/office/officeart/2005/8/layout/vList3"/>
    <dgm:cxn modelId="{E1598F4F-FFC7-4F43-933A-7176426509EF}" type="presOf" srcId="{5512FD8B-66F8-4AFC-84D5-96AB300F657A}" destId="{A6525890-6E20-41A6-A5FA-A98BE3A34411}" srcOrd="0" destOrd="0" presId="urn:microsoft.com/office/officeart/2005/8/layout/vList3"/>
    <dgm:cxn modelId="{8AF797C6-C7CB-4EB8-8513-FB319D304421}" srcId="{5512FD8B-66F8-4AFC-84D5-96AB300F657A}" destId="{AD2F72A0-5B0A-4F79-BB50-D9BE5E7E5539}" srcOrd="0" destOrd="0" parTransId="{2E93A334-F61B-43CC-ABBF-64AA0D7549BD}" sibTransId="{A940CD3A-076E-4B76-B127-B6B6ABFA9A3A}"/>
    <dgm:cxn modelId="{C8660417-90F1-48D1-BAC9-061217F13FD3}" srcId="{5512FD8B-66F8-4AFC-84D5-96AB300F657A}" destId="{6407D868-6B0A-43EC-A289-0AB4A8042963}" srcOrd="3" destOrd="0" parTransId="{6107B221-3E2E-4D48-A68A-E5A2CC2E4D0E}" sibTransId="{B189F4EC-7F9F-480D-9E5A-5E3D08AC66CE}"/>
    <dgm:cxn modelId="{A149B373-FFE1-454E-BC92-9BDCCFBDF35D}" srcId="{5512FD8B-66F8-4AFC-84D5-96AB300F657A}" destId="{7D573DAC-8D13-44D0-939E-E0ED3AFEA03F}" srcOrd="2" destOrd="0" parTransId="{D16A445C-801D-409A-B903-ADC1FB9ADF61}" sibTransId="{67CB40CB-4FFC-4EE6-8FC5-1C31096577DD}"/>
    <dgm:cxn modelId="{538458E9-919D-4391-85E2-8CAC821AED33}" type="presParOf" srcId="{A6525890-6E20-41A6-A5FA-A98BE3A34411}" destId="{11F74B69-EF47-40E9-96D5-075C73D98B66}" srcOrd="0" destOrd="0" presId="urn:microsoft.com/office/officeart/2005/8/layout/vList3"/>
    <dgm:cxn modelId="{6F15DB6A-A0C4-4067-A3D7-9FE8DF672ABE}" type="presParOf" srcId="{11F74B69-EF47-40E9-96D5-075C73D98B66}" destId="{1050A6AD-1C31-42AF-B425-D32EFAA89AF7}" srcOrd="0" destOrd="0" presId="urn:microsoft.com/office/officeart/2005/8/layout/vList3"/>
    <dgm:cxn modelId="{3BF87B74-3A8B-4E5D-9E33-167F6F6BB377}" type="presParOf" srcId="{11F74B69-EF47-40E9-96D5-075C73D98B66}" destId="{DC9CE0A7-61C1-482C-953C-5361461A6CAE}" srcOrd="1" destOrd="0" presId="urn:microsoft.com/office/officeart/2005/8/layout/vList3"/>
    <dgm:cxn modelId="{617C5C2C-06B5-4665-BD1D-82CCB9F8B86C}" type="presParOf" srcId="{A6525890-6E20-41A6-A5FA-A98BE3A34411}" destId="{73AF1CDD-412A-45D3-822E-10EDA344C483}" srcOrd="1" destOrd="0" presId="urn:microsoft.com/office/officeart/2005/8/layout/vList3"/>
    <dgm:cxn modelId="{8147C5F8-C856-4A5D-9509-0D08C66EAACF}" type="presParOf" srcId="{A6525890-6E20-41A6-A5FA-A98BE3A34411}" destId="{CCA33C04-AB5D-4BC1-9BE0-21BBFEB5BD63}" srcOrd="2" destOrd="0" presId="urn:microsoft.com/office/officeart/2005/8/layout/vList3"/>
    <dgm:cxn modelId="{4EBE52B1-6EB2-471B-B1C8-FC10DED10DBA}" type="presParOf" srcId="{CCA33C04-AB5D-4BC1-9BE0-21BBFEB5BD63}" destId="{7E041E6D-F873-4847-AA8C-6CA8D275DC12}" srcOrd="0" destOrd="0" presId="urn:microsoft.com/office/officeart/2005/8/layout/vList3"/>
    <dgm:cxn modelId="{F2DF89D0-5475-40C0-A0BE-BDF097BA16C7}" type="presParOf" srcId="{CCA33C04-AB5D-4BC1-9BE0-21BBFEB5BD63}" destId="{B5DAA62D-8DBD-47C6-AD5E-CD7D7585AFD9}" srcOrd="1" destOrd="0" presId="urn:microsoft.com/office/officeart/2005/8/layout/vList3"/>
    <dgm:cxn modelId="{A08A18FB-F05B-4FAE-93B4-6B3848BF841A}" type="presParOf" srcId="{A6525890-6E20-41A6-A5FA-A98BE3A34411}" destId="{CA5360A4-B5AF-477B-88E1-9D66A15039D9}" srcOrd="3" destOrd="0" presId="urn:microsoft.com/office/officeart/2005/8/layout/vList3"/>
    <dgm:cxn modelId="{85B36C1E-D5D1-4C1C-A7E1-0D174D49B119}" type="presParOf" srcId="{A6525890-6E20-41A6-A5FA-A98BE3A34411}" destId="{32FF2F0F-C85B-40FD-A4D7-436F92F07172}" srcOrd="4" destOrd="0" presId="urn:microsoft.com/office/officeart/2005/8/layout/vList3"/>
    <dgm:cxn modelId="{44A09609-E2FE-4701-BCDF-EB2E2BE0CEB0}" type="presParOf" srcId="{32FF2F0F-C85B-40FD-A4D7-436F92F07172}" destId="{5A982D7B-DC0F-4D8C-BE73-CD24F6C20C87}" srcOrd="0" destOrd="0" presId="urn:microsoft.com/office/officeart/2005/8/layout/vList3"/>
    <dgm:cxn modelId="{6B8EB627-69D0-4ECF-B2F2-C8F778EDE4D1}" type="presParOf" srcId="{32FF2F0F-C85B-40FD-A4D7-436F92F07172}" destId="{93D8881F-BF94-4959-8D1F-76F0C8DFE10B}" srcOrd="1" destOrd="0" presId="urn:microsoft.com/office/officeart/2005/8/layout/vList3"/>
    <dgm:cxn modelId="{50AFCD20-3BD8-441D-AEAD-37A0EBAA456C}" type="presParOf" srcId="{A6525890-6E20-41A6-A5FA-A98BE3A34411}" destId="{BCB71E80-499B-45B3-B6AB-481B8A82F3D9}" srcOrd="5" destOrd="0" presId="urn:microsoft.com/office/officeart/2005/8/layout/vList3"/>
    <dgm:cxn modelId="{5D2F33EA-DF0A-4C71-8791-1B4AD8ADA67A}" type="presParOf" srcId="{A6525890-6E20-41A6-A5FA-A98BE3A34411}" destId="{DCD7BA37-3395-438E-82CC-0570F93C64F8}" srcOrd="6" destOrd="0" presId="urn:microsoft.com/office/officeart/2005/8/layout/vList3"/>
    <dgm:cxn modelId="{0EE4C7BC-4D88-4979-BEA1-C2AFC686B9BD}" type="presParOf" srcId="{DCD7BA37-3395-438E-82CC-0570F93C64F8}" destId="{FCE25712-84A9-40A9-97E3-D8323994BC59}" srcOrd="0" destOrd="0" presId="urn:microsoft.com/office/officeart/2005/8/layout/vList3"/>
    <dgm:cxn modelId="{71C2AB19-1D12-4279-99F4-BC9B5C31359A}" type="presParOf" srcId="{DCD7BA37-3395-438E-82CC-0570F93C64F8}" destId="{A1F086B8-615E-4B92-B935-C68328C1EA3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6D9DC74-E10F-430F-A5F8-31DC54C6CA7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MX"/>
        </a:p>
      </dgm:t>
    </dgm:pt>
    <dgm:pt modelId="{E0926BFE-2FAE-416C-8240-79DCBF4BF766}">
      <dgm:prSet/>
      <dgm:spPr/>
      <dgm:t>
        <a:bodyPr/>
        <a:lstStyle/>
        <a:p>
          <a:pPr rtl="0"/>
          <a:r>
            <a:rPr lang="es-ES" b="1" dirty="0"/>
            <a:t>Matrimonio Financiero de Equipo Básico</a:t>
          </a:r>
          <a:endParaRPr lang="es-MX" dirty="0"/>
        </a:p>
      </dgm:t>
    </dgm:pt>
    <dgm:pt modelId="{BA135FEA-C567-4603-AAEE-1887B2EC378E}" type="parTrans" cxnId="{0FC27397-2EAD-47DE-97A8-59C0808E695C}">
      <dgm:prSet/>
      <dgm:spPr/>
      <dgm:t>
        <a:bodyPr/>
        <a:lstStyle/>
        <a:p>
          <a:endParaRPr lang="es-MX"/>
        </a:p>
      </dgm:t>
    </dgm:pt>
    <dgm:pt modelId="{9EDC946A-C63C-4FE8-B978-F01F75BA4E2E}" type="sibTrans" cxnId="{0FC27397-2EAD-47DE-97A8-59C0808E695C}">
      <dgm:prSet/>
      <dgm:spPr/>
      <dgm:t>
        <a:bodyPr/>
        <a:lstStyle/>
        <a:p>
          <a:endParaRPr lang="es-MX"/>
        </a:p>
      </dgm:t>
    </dgm:pt>
    <dgm:pt modelId="{F52CD250-02EE-4A8E-8679-678C526B4B08}" type="pres">
      <dgm:prSet presAssocID="{E6D9DC74-E10F-430F-A5F8-31DC54C6CA7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DB62A9E0-DF09-4C66-8FCE-4E7BE776204C}" type="pres">
      <dgm:prSet presAssocID="{E0926BFE-2FAE-416C-8240-79DCBF4BF766}" presName="hierRoot1" presStyleCnt="0">
        <dgm:presLayoutVars>
          <dgm:hierBranch val="init"/>
        </dgm:presLayoutVars>
      </dgm:prSet>
      <dgm:spPr/>
    </dgm:pt>
    <dgm:pt modelId="{B651BFEE-9707-4D48-9539-8949E5211D6B}" type="pres">
      <dgm:prSet presAssocID="{E0926BFE-2FAE-416C-8240-79DCBF4BF766}" presName="rootComposite1" presStyleCnt="0"/>
      <dgm:spPr/>
    </dgm:pt>
    <dgm:pt modelId="{08822DCB-FDA2-430D-9B9C-4F014C348E29}" type="pres">
      <dgm:prSet presAssocID="{E0926BFE-2FAE-416C-8240-79DCBF4BF76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1FBF7F3-AB32-49DC-9FD5-CE64ACB39117}" type="pres">
      <dgm:prSet presAssocID="{E0926BFE-2FAE-416C-8240-79DCBF4BF766}" presName="rootConnector1" presStyleLbl="node1" presStyleIdx="0" presStyleCnt="0"/>
      <dgm:spPr/>
      <dgm:t>
        <a:bodyPr/>
        <a:lstStyle/>
        <a:p>
          <a:endParaRPr lang="es-MX"/>
        </a:p>
      </dgm:t>
    </dgm:pt>
    <dgm:pt modelId="{C495A330-369D-450B-B020-B173FDD9CECC}" type="pres">
      <dgm:prSet presAssocID="{E0926BFE-2FAE-416C-8240-79DCBF4BF766}" presName="hierChild2" presStyleCnt="0"/>
      <dgm:spPr/>
    </dgm:pt>
    <dgm:pt modelId="{0DA6CEF9-8E8D-496D-90F4-9BDA18E90B1E}" type="pres">
      <dgm:prSet presAssocID="{E0926BFE-2FAE-416C-8240-79DCBF4BF766}" presName="hierChild3" presStyleCnt="0"/>
      <dgm:spPr/>
    </dgm:pt>
  </dgm:ptLst>
  <dgm:cxnLst>
    <dgm:cxn modelId="{8804C2AD-C687-470E-A323-81A11C6CC4D5}" type="presOf" srcId="{E6D9DC74-E10F-430F-A5F8-31DC54C6CA76}" destId="{F52CD250-02EE-4A8E-8679-678C526B4B08}" srcOrd="0" destOrd="0" presId="urn:microsoft.com/office/officeart/2005/8/layout/orgChart1"/>
    <dgm:cxn modelId="{3A4FD376-20C0-418B-990A-2F5B714D0624}" type="presOf" srcId="{E0926BFE-2FAE-416C-8240-79DCBF4BF766}" destId="{08822DCB-FDA2-430D-9B9C-4F014C348E29}" srcOrd="0" destOrd="0" presId="urn:microsoft.com/office/officeart/2005/8/layout/orgChart1"/>
    <dgm:cxn modelId="{B3068512-37A6-4E82-AEAA-FDF8B7D22187}" type="presOf" srcId="{E0926BFE-2FAE-416C-8240-79DCBF4BF766}" destId="{31FBF7F3-AB32-49DC-9FD5-CE64ACB39117}" srcOrd="1" destOrd="0" presId="urn:microsoft.com/office/officeart/2005/8/layout/orgChart1"/>
    <dgm:cxn modelId="{0FC27397-2EAD-47DE-97A8-59C0808E695C}" srcId="{E6D9DC74-E10F-430F-A5F8-31DC54C6CA76}" destId="{E0926BFE-2FAE-416C-8240-79DCBF4BF766}" srcOrd="0" destOrd="0" parTransId="{BA135FEA-C567-4603-AAEE-1887B2EC378E}" sibTransId="{9EDC946A-C63C-4FE8-B978-F01F75BA4E2E}"/>
    <dgm:cxn modelId="{36CCEDFF-DDBB-4EF0-A1C4-333FB74800EF}" type="presParOf" srcId="{F52CD250-02EE-4A8E-8679-678C526B4B08}" destId="{DB62A9E0-DF09-4C66-8FCE-4E7BE776204C}" srcOrd="0" destOrd="0" presId="urn:microsoft.com/office/officeart/2005/8/layout/orgChart1"/>
    <dgm:cxn modelId="{5E2A6A6C-31FB-4590-A70E-5DC0FC178490}" type="presParOf" srcId="{DB62A9E0-DF09-4C66-8FCE-4E7BE776204C}" destId="{B651BFEE-9707-4D48-9539-8949E5211D6B}" srcOrd="0" destOrd="0" presId="urn:microsoft.com/office/officeart/2005/8/layout/orgChart1"/>
    <dgm:cxn modelId="{4E5E0B8D-ED01-4E25-B558-9AABA92E8F42}" type="presParOf" srcId="{B651BFEE-9707-4D48-9539-8949E5211D6B}" destId="{08822DCB-FDA2-430D-9B9C-4F014C348E29}" srcOrd="0" destOrd="0" presId="urn:microsoft.com/office/officeart/2005/8/layout/orgChart1"/>
    <dgm:cxn modelId="{A5F92271-F048-4CCF-AAC1-D0DC618D33D9}" type="presParOf" srcId="{B651BFEE-9707-4D48-9539-8949E5211D6B}" destId="{31FBF7F3-AB32-49DC-9FD5-CE64ACB39117}" srcOrd="1" destOrd="0" presId="urn:microsoft.com/office/officeart/2005/8/layout/orgChart1"/>
    <dgm:cxn modelId="{65E415A9-A8F9-4400-A76F-E1992DF94613}" type="presParOf" srcId="{DB62A9E0-DF09-4C66-8FCE-4E7BE776204C}" destId="{C495A330-369D-450B-B020-B173FDD9CECC}" srcOrd="1" destOrd="0" presId="urn:microsoft.com/office/officeart/2005/8/layout/orgChart1"/>
    <dgm:cxn modelId="{50A6A0EC-870A-436F-AF8D-B748D4AD99BA}" type="presParOf" srcId="{DB62A9E0-DF09-4C66-8FCE-4E7BE776204C}" destId="{0DA6CEF9-8E8D-496D-90F4-9BDA18E90B1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EA7D62C-A782-4260-BC74-CC4EDC8872D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0D09A6C-F6FA-4B4F-ACFB-E00FDFBAC4AF}">
      <dgm:prSet/>
      <dgm:spPr/>
      <dgm:t>
        <a:bodyPr/>
        <a:lstStyle/>
        <a:p>
          <a:pPr rtl="0"/>
          <a:r>
            <a:rPr lang="es-MX" dirty="0"/>
            <a:t>Al iniciar</a:t>
          </a:r>
        </a:p>
      </dgm:t>
    </dgm:pt>
    <dgm:pt modelId="{DF851E4D-C365-4449-9B66-3DA95BB74FD8}" type="parTrans" cxnId="{2AD45EB7-0C64-4DDD-B600-B0F0F4673742}">
      <dgm:prSet/>
      <dgm:spPr/>
      <dgm:t>
        <a:bodyPr/>
        <a:lstStyle/>
        <a:p>
          <a:endParaRPr lang="es-MX"/>
        </a:p>
      </dgm:t>
    </dgm:pt>
    <dgm:pt modelId="{87DFA71E-6646-4659-8276-3303D262C0B1}" type="sibTrans" cxnId="{2AD45EB7-0C64-4DDD-B600-B0F0F4673742}">
      <dgm:prSet/>
      <dgm:spPr/>
      <dgm:t>
        <a:bodyPr/>
        <a:lstStyle/>
        <a:p>
          <a:endParaRPr lang="es-MX"/>
        </a:p>
      </dgm:t>
    </dgm:pt>
    <dgm:pt modelId="{0DEE1778-5F0C-4BFB-B6F4-C59E01F9DF64}" type="pres">
      <dgm:prSet presAssocID="{5EA7D62C-A782-4260-BC74-CC4EDC8872D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940CDB1-8F76-4409-82A3-6C325E3BFF4B}" type="pres">
      <dgm:prSet presAssocID="{E0D09A6C-F6FA-4B4F-ACFB-E00FDFBAC4AF}" presName="node" presStyleLbl="node1" presStyleIdx="0" presStyleCnt="1" custLinFactNeighborX="-49" custLinFactNeighborY="6558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C19E372-0F85-4A07-BB08-A75D46E332FD}" type="presOf" srcId="{5EA7D62C-A782-4260-BC74-CC4EDC8872D0}" destId="{0DEE1778-5F0C-4BFB-B6F4-C59E01F9DF64}" srcOrd="0" destOrd="0" presId="urn:microsoft.com/office/officeart/2005/8/layout/process1"/>
    <dgm:cxn modelId="{3109BBD0-6223-4C98-99CC-92902A2BD8F0}" type="presOf" srcId="{E0D09A6C-F6FA-4B4F-ACFB-E00FDFBAC4AF}" destId="{A940CDB1-8F76-4409-82A3-6C325E3BFF4B}" srcOrd="0" destOrd="0" presId="urn:microsoft.com/office/officeart/2005/8/layout/process1"/>
    <dgm:cxn modelId="{2AD45EB7-0C64-4DDD-B600-B0F0F4673742}" srcId="{5EA7D62C-A782-4260-BC74-CC4EDC8872D0}" destId="{E0D09A6C-F6FA-4B4F-ACFB-E00FDFBAC4AF}" srcOrd="0" destOrd="0" parTransId="{DF851E4D-C365-4449-9B66-3DA95BB74FD8}" sibTransId="{87DFA71E-6646-4659-8276-3303D262C0B1}"/>
    <dgm:cxn modelId="{3777147F-28BA-4A9D-B92F-DA48F601AC91}" type="presParOf" srcId="{0DEE1778-5F0C-4BFB-B6F4-C59E01F9DF64}" destId="{A940CDB1-8F76-4409-82A3-6C325E3BFF4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08B41D3-63FB-4943-8EB8-F623AA1B2BF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BBF045A-3D1C-4019-AC31-DA1071F5C0F8}">
      <dgm:prSet/>
      <dgm:spPr/>
      <dgm:t>
        <a:bodyPr/>
        <a:lstStyle/>
        <a:p>
          <a:pPr rtl="0"/>
          <a:r>
            <a:rPr lang="en-US" dirty="0"/>
            <a:t>1 al 17 </a:t>
          </a:r>
          <a:r>
            <a:rPr lang="en-US" dirty="0" err="1"/>
            <a:t>tema</a:t>
          </a:r>
          <a:endParaRPr lang="es-MX" dirty="0"/>
        </a:p>
      </dgm:t>
    </dgm:pt>
    <dgm:pt modelId="{DE3694DA-D0AC-41A2-8F58-C927E3517093}" type="parTrans" cxnId="{A7C5F467-C28B-47EE-906D-64A593E7BF51}">
      <dgm:prSet/>
      <dgm:spPr/>
      <dgm:t>
        <a:bodyPr/>
        <a:lstStyle/>
        <a:p>
          <a:endParaRPr lang="es-MX"/>
        </a:p>
      </dgm:t>
    </dgm:pt>
    <dgm:pt modelId="{E4B38110-FB5F-48B5-8790-0EA4A36CD4C5}" type="sibTrans" cxnId="{A7C5F467-C28B-47EE-906D-64A593E7BF51}">
      <dgm:prSet/>
      <dgm:spPr/>
      <dgm:t>
        <a:bodyPr/>
        <a:lstStyle/>
        <a:p>
          <a:endParaRPr lang="es-MX"/>
        </a:p>
      </dgm:t>
    </dgm:pt>
    <dgm:pt modelId="{98B81B73-5DFD-46E7-908A-55F2F182BD98}" type="pres">
      <dgm:prSet presAssocID="{208B41D3-63FB-4943-8EB8-F623AA1B2B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06A31BA-6D3D-4584-ABC6-889100D0C4CD}" type="pres">
      <dgm:prSet presAssocID="{8BBF045A-3D1C-4019-AC31-DA1071F5C0F8}" presName="node" presStyleLbl="node1" presStyleIdx="0" presStyleCnt="1" custLinFactNeighborX="-49" custLinFactNeighborY="147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7C5F467-C28B-47EE-906D-64A593E7BF51}" srcId="{208B41D3-63FB-4943-8EB8-F623AA1B2BF7}" destId="{8BBF045A-3D1C-4019-AC31-DA1071F5C0F8}" srcOrd="0" destOrd="0" parTransId="{DE3694DA-D0AC-41A2-8F58-C927E3517093}" sibTransId="{E4B38110-FB5F-48B5-8790-0EA4A36CD4C5}"/>
    <dgm:cxn modelId="{819141B8-4B25-4EC3-9B6D-9B4A6C557E71}" type="presOf" srcId="{208B41D3-63FB-4943-8EB8-F623AA1B2BF7}" destId="{98B81B73-5DFD-46E7-908A-55F2F182BD98}" srcOrd="0" destOrd="0" presId="urn:microsoft.com/office/officeart/2005/8/layout/process1"/>
    <dgm:cxn modelId="{AD015B34-323A-46EA-B469-F8977CA5DA7E}" type="presOf" srcId="{8BBF045A-3D1C-4019-AC31-DA1071F5C0F8}" destId="{006A31BA-6D3D-4584-ABC6-889100D0C4CD}" srcOrd="0" destOrd="0" presId="urn:microsoft.com/office/officeart/2005/8/layout/process1"/>
    <dgm:cxn modelId="{BF96F39E-C57D-457F-973E-F01C505D2382}" type="presParOf" srcId="{98B81B73-5DFD-46E7-908A-55F2F182BD98}" destId="{006A31BA-6D3D-4584-ABC6-889100D0C4C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8EBC0A2-B5EF-465B-8D92-937F8AF10BA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736ED15-5D98-4197-AADA-95FC5DD0AD36}">
      <dgm:prSet/>
      <dgm:spPr>
        <a:solidFill>
          <a:schemeClr val="accent5"/>
        </a:solidFill>
      </dgm:spPr>
      <dgm:t>
        <a:bodyPr/>
        <a:lstStyle/>
        <a:p>
          <a:pPr rtl="0"/>
          <a:r>
            <a:rPr lang="en-US" dirty="0" err="1"/>
            <a:t>Actividades</a:t>
          </a:r>
          <a:r>
            <a:rPr lang="en-US" dirty="0"/>
            <a:t> </a:t>
          </a:r>
          <a:r>
            <a:rPr lang="en-US" dirty="0" err="1"/>
            <a:t>Económicas</a:t>
          </a:r>
          <a:endParaRPr lang="es-MX" dirty="0"/>
        </a:p>
      </dgm:t>
    </dgm:pt>
    <dgm:pt modelId="{7FD52BF0-706B-42E8-8650-A1FBA0A4D232}" type="parTrans" cxnId="{3C4596F2-2E74-4AB5-8143-014B6BF35BB7}">
      <dgm:prSet/>
      <dgm:spPr/>
      <dgm:t>
        <a:bodyPr/>
        <a:lstStyle/>
        <a:p>
          <a:endParaRPr lang="es-MX"/>
        </a:p>
      </dgm:t>
    </dgm:pt>
    <dgm:pt modelId="{FACE62CA-5195-4ABE-BF02-D399EA3E5BBD}" type="sibTrans" cxnId="{3C4596F2-2E74-4AB5-8143-014B6BF35BB7}">
      <dgm:prSet/>
      <dgm:spPr/>
      <dgm:t>
        <a:bodyPr/>
        <a:lstStyle/>
        <a:p>
          <a:endParaRPr lang="es-MX"/>
        </a:p>
      </dgm:t>
    </dgm:pt>
    <dgm:pt modelId="{B25BBBFA-58AE-48E1-9C80-698C0F63813B}">
      <dgm:prSet/>
      <dgm:spPr>
        <a:solidFill>
          <a:schemeClr val="accent5"/>
        </a:solidFill>
      </dgm:spPr>
      <dgm:t>
        <a:bodyPr/>
        <a:lstStyle/>
        <a:p>
          <a:pPr rtl="0"/>
          <a:r>
            <a:rPr lang="en-US"/>
            <a:t>Eventos Diocesanos</a:t>
          </a:r>
          <a:endParaRPr lang="es-MX"/>
        </a:p>
      </dgm:t>
    </dgm:pt>
    <dgm:pt modelId="{36315FEF-B2FF-4E62-AA15-C1713928C0A5}" type="parTrans" cxnId="{39575A50-C529-4421-8ADF-B69C7552E465}">
      <dgm:prSet/>
      <dgm:spPr/>
      <dgm:t>
        <a:bodyPr/>
        <a:lstStyle/>
        <a:p>
          <a:endParaRPr lang="es-MX"/>
        </a:p>
      </dgm:t>
    </dgm:pt>
    <dgm:pt modelId="{AE5EE326-7103-44C7-ABBC-60220DBE34E5}" type="sibTrans" cxnId="{39575A50-C529-4421-8ADF-B69C7552E465}">
      <dgm:prSet/>
      <dgm:spPr/>
      <dgm:t>
        <a:bodyPr/>
        <a:lstStyle/>
        <a:p>
          <a:endParaRPr lang="es-MX"/>
        </a:p>
      </dgm:t>
    </dgm:pt>
    <dgm:pt modelId="{0E54D719-0A7F-4D45-9140-21DD2455B4FC}">
      <dgm:prSet/>
      <dgm:spPr>
        <a:solidFill>
          <a:schemeClr val="accent5"/>
        </a:solidFill>
      </dgm:spPr>
      <dgm:t>
        <a:bodyPr/>
        <a:lstStyle/>
        <a:p>
          <a:pPr rtl="0"/>
          <a:r>
            <a:rPr lang="en-US"/>
            <a:t>Eventos del Sector</a:t>
          </a:r>
          <a:endParaRPr lang="es-MX"/>
        </a:p>
      </dgm:t>
    </dgm:pt>
    <dgm:pt modelId="{483D283B-24C0-41A9-9FD3-0798B9A8A3ED}" type="parTrans" cxnId="{C0AE6867-3824-4A00-A172-8ACAA21CADF5}">
      <dgm:prSet/>
      <dgm:spPr/>
      <dgm:t>
        <a:bodyPr/>
        <a:lstStyle/>
        <a:p>
          <a:endParaRPr lang="es-MX"/>
        </a:p>
      </dgm:t>
    </dgm:pt>
    <dgm:pt modelId="{F1CB72BA-20F4-47D9-BC50-1D4C3E7BB0A0}" type="sibTrans" cxnId="{C0AE6867-3824-4A00-A172-8ACAA21CADF5}">
      <dgm:prSet/>
      <dgm:spPr/>
      <dgm:t>
        <a:bodyPr/>
        <a:lstStyle/>
        <a:p>
          <a:endParaRPr lang="es-MX"/>
        </a:p>
      </dgm:t>
    </dgm:pt>
    <dgm:pt modelId="{29036C40-3300-4237-8501-02FDC7409A9A}" type="pres">
      <dgm:prSet presAssocID="{A8EBC0A2-B5EF-465B-8D92-937F8AF10BA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D9C33232-EA71-4F68-823E-EECFF6FC15C7}" type="pres">
      <dgm:prSet presAssocID="{3736ED15-5D98-4197-AADA-95FC5DD0AD36}" presName="horFlow" presStyleCnt="0"/>
      <dgm:spPr/>
    </dgm:pt>
    <dgm:pt modelId="{98A7C67D-6673-47F0-8271-6161B9427110}" type="pres">
      <dgm:prSet presAssocID="{3736ED15-5D98-4197-AADA-95FC5DD0AD36}" presName="bigChev" presStyleLbl="node1" presStyleIdx="0" presStyleCnt="3"/>
      <dgm:spPr/>
      <dgm:t>
        <a:bodyPr/>
        <a:lstStyle/>
        <a:p>
          <a:endParaRPr lang="es-MX"/>
        </a:p>
      </dgm:t>
    </dgm:pt>
    <dgm:pt modelId="{D749443D-C927-42DE-963B-293D56A84929}" type="pres">
      <dgm:prSet presAssocID="{3736ED15-5D98-4197-AADA-95FC5DD0AD36}" presName="vSp" presStyleCnt="0"/>
      <dgm:spPr/>
    </dgm:pt>
    <dgm:pt modelId="{64E4E886-7F55-4878-8BD6-8C62F009E1EF}" type="pres">
      <dgm:prSet presAssocID="{B25BBBFA-58AE-48E1-9C80-698C0F63813B}" presName="horFlow" presStyleCnt="0"/>
      <dgm:spPr/>
    </dgm:pt>
    <dgm:pt modelId="{A65A6083-42B6-4C7D-BC38-F5F322A1FCBC}" type="pres">
      <dgm:prSet presAssocID="{B25BBBFA-58AE-48E1-9C80-698C0F63813B}" presName="bigChev" presStyleLbl="node1" presStyleIdx="1" presStyleCnt="3"/>
      <dgm:spPr/>
      <dgm:t>
        <a:bodyPr/>
        <a:lstStyle/>
        <a:p>
          <a:endParaRPr lang="es-MX"/>
        </a:p>
      </dgm:t>
    </dgm:pt>
    <dgm:pt modelId="{C3F17355-40CF-4758-A617-717529000C6F}" type="pres">
      <dgm:prSet presAssocID="{B25BBBFA-58AE-48E1-9C80-698C0F63813B}" presName="vSp" presStyleCnt="0"/>
      <dgm:spPr/>
    </dgm:pt>
    <dgm:pt modelId="{A276D6E4-03F1-4FB9-ABD1-908FAD18168D}" type="pres">
      <dgm:prSet presAssocID="{0E54D719-0A7F-4D45-9140-21DD2455B4FC}" presName="horFlow" presStyleCnt="0"/>
      <dgm:spPr/>
    </dgm:pt>
    <dgm:pt modelId="{8EF5304F-A67D-461C-9CD5-059F3A32F93E}" type="pres">
      <dgm:prSet presAssocID="{0E54D719-0A7F-4D45-9140-21DD2455B4FC}" presName="bigChev" presStyleLbl="node1" presStyleIdx="2" presStyleCnt="3"/>
      <dgm:spPr/>
      <dgm:t>
        <a:bodyPr/>
        <a:lstStyle/>
        <a:p>
          <a:endParaRPr lang="es-MX"/>
        </a:p>
      </dgm:t>
    </dgm:pt>
  </dgm:ptLst>
  <dgm:cxnLst>
    <dgm:cxn modelId="{0B5022B8-5D2D-4AAF-B233-56E44B818450}" type="presOf" srcId="{B25BBBFA-58AE-48E1-9C80-698C0F63813B}" destId="{A65A6083-42B6-4C7D-BC38-F5F322A1FCBC}" srcOrd="0" destOrd="0" presId="urn:microsoft.com/office/officeart/2005/8/layout/lProcess3"/>
    <dgm:cxn modelId="{C0AE6867-3824-4A00-A172-8ACAA21CADF5}" srcId="{A8EBC0A2-B5EF-465B-8D92-937F8AF10BAC}" destId="{0E54D719-0A7F-4D45-9140-21DD2455B4FC}" srcOrd="2" destOrd="0" parTransId="{483D283B-24C0-41A9-9FD3-0798B9A8A3ED}" sibTransId="{F1CB72BA-20F4-47D9-BC50-1D4C3E7BB0A0}"/>
    <dgm:cxn modelId="{2927E795-5678-493E-8111-5B635E393125}" type="presOf" srcId="{A8EBC0A2-B5EF-465B-8D92-937F8AF10BAC}" destId="{29036C40-3300-4237-8501-02FDC7409A9A}" srcOrd="0" destOrd="0" presId="urn:microsoft.com/office/officeart/2005/8/layout/lProcess3"/>
    <dgm:cxn modelId="{3C4596F2-2E74-4AB5-8143-014B6BF35BB7}" srcId="{A8EBC0A2-B5EF-465B-8D92-937F8AF10BAC}" destId="{3736ED15-5D98-4197-AADA-95FC5DD0AD36}" srcOrd="0" destOrd="0" parTransId="{7FD52BF0-706B-42E8-8650-A1FBA0A4D232}" sibTransId="{FACE62CA-5195-4ABE-BF02-D399EA3E5BBD}"/>
    <dgm:cxn modelId="{13E67269-1321-4D9F-98D7-E51F11E3EDF2}" type="presOf" srcId="{3736ED15-5D98-4197-AADA-95FC5DD0AD36}" destId="{98A7C67D-6673-47F0-8271-6161B9427110}" srcOrd="0" destOrd="0" presId="urn:microsoft.com/office/officeart/2005/8/layout/lProcess3"/>
    <dgm:cxn modelId="{E39C615A-395A-4420-BC60-5BAEF3BB8139}" type="presOf" srcId="{0E54D719-0A7F-4D45-9140-21DD2455B4FC}" destId="{8EF5304F-A67D-461C-9CD5-059F3A32F93E}" srcOrd="0" destOrd="0" presId="urn:microsoft.com/office/officeart/2005/8/layout/lProcess3"/>
    <dgm:cxn modelId="{39575A50-C529-4421-8ADF-B69C7552E465}" srcId="{A8EBC0A2-B5EF-465B-8D92-937F8AF10BAC}" destId="{B25BBBFA-58AE-48E1-9C80-698C0F63813B}" srcOrd="1" destOrd="0" parTransId="{36315FEF-B2FF-4E62-AA15-C1713928C0A5}" sibTransId="{AE5EE326-7103-44C7-ABBC-60220DBE34E5}"/>
    <dgm:cxn modelId="{978970EB-C176-4A17-8585-545D6DBEC4C4}" type="presParOf" srcId="{29036C40-3300-4237-8501-02FDC7409A9A}" destId="{D9C33232-EA71-4F68-823E-EECFF6FC15C7}" srcOrd="0" destOrd="0" presId="urn:microsoft.com/office/officeart/2005/8/layout/lProcess3"/>
    <dgm:cxn modelId="{A8BD3000-4A6A-4E73-9776-823FC770BE95}" type="presParOf" srcId="{D9C33232-EA71-4F68-823E-EECFF6FC15C7}" destId="{98A7C67D-6673-47F0-8271-6161B9427110}" srcOrd="0" destOrd="0" presId="urn:microsoft.com/office/officeart/2005/8/layout/lProcess3"/>
    <dgm:cxn modelId="{549BF745-12E4-4109-848C-6DEDC053CFEE}" type="presParOf" srcId="{29036C40-3300-4237-8501-02FDC7409A9A}" destId="{D749443D-C927-42DE-963B-293D56A84929}" srcOrd="1" destOrd="0" presId="urn:microsoft.com/office/officeart/2005/8/layout/lProcess3"/>
    <dgm:cxn modelId="{1A6DB6B9-DB98-4B55-A0B4-D8A9648A5EA6}" type="presParOf" srcId="{29036C40-3300-4237-8501-02FDC7409A9A}" destId="{64E4E886-7F55-4878-8BD6-8C62F009E1EF}" srcOrd="2" destOrd="0" presId="urn:microsoft.com/office/officeart/2005/8/layout/lProcess3"/>
    <dgm:cxn modelId="{A7582927-60C0-4A49-ACB2-B1B5DDAC29AC}" type="presParOf" srcId="{64E4E886-7F55-4878-8BD6-8C62F009E1EF}" destId="{A65A6083-42B6-4C7D-BC38-F5F322A1FCBC}" srcOrd="0" destOrd="0" presId="urn:microsoft.com/office/officeart/2005/8/layout/lProcess3"/>
    <dgm:cxn modelId="{FAE26C3E-9536-4BD6-A2F3-D13F7C8736B1}" type="presParOf" srcId="{29036C40-3300-4237-8501-02FDC7409A9A}" destId="{C3F17355-40CF-4758-A617-717529000C6F}" srcOrd="3" destOrd="0" presId="urn:microsoft.com/office/officeart/2005/8/layout/lProcess3"/>
    <dgm:cxn modelId="{19BFAE8A-1B39-4D52-8A41-8687C59E71C2}" type="presParOf" srcId="{29036C40-3300-4237-8501-02FDC7409A9A}" destId="{A276D6E4-03F1-4FB9-ABD1-908FAD18168D}" srcOrd="4" destOrd="0" presId="urn:microsoft.com/office/officeart/2005/8/layout/lProcess3"/>
    <dgm:cxn modelId="{68514B08-6156-400E-B812-FAC2AAF1C970}" type="presParOf" srcId="{A276D6E4-03F1-4FB9-ABD1-908FAD18168D}" destId="{8EF5304F-A67D-461C-9CD5-059F3A32F93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3B53D8B-A1B1-468F-A642-8ED4FD026469}" type="doc">
      <dgm:prSet loTypeId="urn:microsoft.com/office/officeart/2005/8/layout/hList7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09DBD3D-B213-4F28-A255-0A60E683CD80}">
      <dgm:prSet phldrT="[Texto]"/>
      <dgm:spPr/>
      <dgm:t>
        <a:bodyPr/>
        <a:lstStyle/>
        <a:p>
          <a:r>
            <a:rPr lang="en-US" dirty="0" err="1"/>
            <a:t>Servicios</a:t>
          </a:r>
          <a:r>
            <a:rPr lang="en-US" dirty="0"/>
            <a:t> </a:t>
          </a:r>
          <a:r>
            <a:rPr lang="en-US" dirty="0" err="1"/>
            <a:t>Institucionales</a:t>
          </a:r>
          <a:endParaRPr lang="es-MX" dirty="0"/>
        </a:p>
      </dgm:t>
    </dgm:pt>
    <dgm:pt modelId="{827E5046-671D-4A12-8512-FCDA8E072F0F}" type="parTrans" cxnId="{0442DDF2-6638-45AD-9D2C-2071E1FDFDCD}">
      <dgm:prSet/>
      <dgm:spPr/>
      <dgm:t>
        <a:bodyPr/>
        <a:lstStyle/>
        <a:p>
          <a:endParaRPr lang="es-MX"/>
        </a:p>
      </dgm:t>
    </dgm:pt>
    <dgm:pt modelId="{C68C7E25-28D5-4CE4-8D0B-8B4CFA12981C}" type="sibTrans" cxnId="{0442DDF2-6638-45AD-9D2C-2071E1FDFDCD}">
      <dgm:prSet/>
      <dgm:spPr/>
      <dgm:t>
        <a:bodyPr/>
        <a:lstStyle/>
        <a:p>
          <a:endParaRPr lang="es-MX"/>
        </a:p>
      </dgm:t>
    </dgm:pt>
    <dgm:pt modelId="{63A05B62-FA35-469B-9F16-5D35D4885B2E}">
      <dgm:prSet phldrT="[Texto]"/>
      <dgm:spPr/>
      <dgm:t>
        <a:bodyPr/>
        <a:lstStyle/>
        <a:p>
          <a:r>
            <a:rPr lang="en-US" dirty="0" err="1"/>
            <a:t>Servicios</a:t>
          </a:r>
          <a:r>
            <a:rPr lang="en-US" dirty="0"/>
            <a:t> que Brinda </a:t>
          </a:r>
          <a:r>
            <a:rPr lang="en-US" dirty="0" err="1"/>
            <a:t>Mfc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parroquias</a:t>
          </a:r>
          <a:r>
            <a:rPr lang="en-US" dirty="0"/>
            <a:t> </a:t>
          </a:r>
          <a:endParaRPr lang="es-MX" dirty="0"/>
        </a:p>
      </dgm:t>
    </dgm:pt>
    <dgm:pt modelId="{DFEBC4EE-E6EF-4D4A-95F8-7841745EE3DA}" type="parTrans" cxnId="{46CF652F-D8F4-4734-9B59-70FEB4AE5891}">
      <dgm:prSet/>
      <dgm:spPr/>
      <dgm:t>
        <a:bodyPr/>
        <a:lstStyle/>
        <a:p>
          <a:endParaRPr lang="es-MX"/>
        </a:p>
      </dgm:t>
    </dgm:pt>
    <dgm:pt modelId="{AA507140-CC4C-4933-841C-591E0E8DF856}" type="sibTrans" cxnId="{46CF652F-D8F4-4734-9B59-70FEB4AE5891}">
      <dgm:prSet/>
      <dgm:spPr/>
      <dgm:t>
        <a:bodyPr/>
        <a:lstStyle/>
        <a:p>
          <a:endParaRPr lang="es-MX"/>
        </a:p>
      </dgm:t>
    </dgm:pt>
    <dgm:pt modelId="{99D44E9B-D680-43C9-8113-1F8C6C76976A}">
      <dgm:prSet phldrT="[Texto]"/>
      <dgm:spPr/>
      <dgm:t>
        <a:bodyPr/>
        <a:lstStyle/>
        <a:p>
          <a:r>
            <a:rPr lang="en-US" dirty="0" err="1"/>
            <a:t>Inventario</a:t>
          </a:r>
          <a:endParaRPr lang="es-MX" dirty="0"/>
        </a:p>
      </dgm:t>
    </dgm:pt>
    <dgm:pt modelId="{B6675BD5-1552-4475-8EDE-7192FC08894B}" type="parTrans" cxnId="{016C81FE-1AE6-4529-B9EC-750CF707E6BC}">
      <dgm:prSet/>
      <dgm:spPr/>
      <dgm:t>
        <a:bodyPr/>
        <a:lstStyle/>
        <a:p>
          <a:endParaRPr lang="es-MX"/>
        </a:p>
      </dgm:t>
    </dgm:pt>
    <dgm:pt modelId="{E732800F-1D2A-44B3-8294-50A1D17438F9}" type="sibTrans" cxnId="{016C81FE-1AE6-4529-B9EC-750CF707E6BC}">
      <dgm:prSet/>
      <dgm:spPr/>
      <dgm:t>
        <a:bodyPr/>
        <a:lstStyle/>
        <a:p>
          <a:endParaRPr lang="es-MX"/>
        </a:p>
      </dgm:t>
    </dgm:pt>
    <dgm:pt modelId="{CF92FE9D-B8F9-43B9-A292-A2041C171585}" type="pres">
      <dgm:prSet presAssocID="{23B53D8B-A1B1-468F-A642-8ED4FD02646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F2D050DF-9064-46AF-964D-C1B149E75A02}" type="pres">
      <dgm:prSet presAssocID="{23B53D8B-A1B1-468F-A642-8ED4FD026469}" presName="fgShape" presStyleLbl="fgShp" presStyleIdx="0" presStyleCnt="1"/>
      <dgm:spPr>
        <a:solidFill>
          <a:schemeClr val="accent6">
            <a:lumMod val="60000"/>
            <a:lumOff val="40000"/>
          </a:schemeClr>
        </a:solidFill>
      </dgm:spPr>
    </dgm:pt>
    <dgm:pt modelId="{059C1B29-D9F0-46AF-AF66-627C290E5A02}" type="pres">
      <dgm:prSet presAssocID="{23B53D8B-A1B1-468F-A642-8ED4FD026469}" presName="linComp" presStyleCnt="0"/>
      <dgm:spPr/>
    </dgm:pt>
    <dgm:pt modelId="{9CE46324-7E62-4BC2-97CD-958AAA4375D9}" type="pres">
      <dgm:prSet presAssocID="{A09DBD3D-B213-4F28-A255-0A60E683CD80}" presName="compNode" presStyleCnt="0"/>
      <dgm:spPr/>
    </dgm:pt>
    <dgm:pt modelId="{D26CCA80-1C09-4560-AD6C-65038A8991F1}" type="pres">
      <dgm:prSet presAssocID="{A09DBD3D-B213-4F28-A255-0A60E683CD80}" presName="bkgdShape" presStyleLbl="node1" presStyleIdx="0" presStyleCnt="3"/>
      <dgm:spPr/>
      <dgm:t>
        <a:bodyPr/>
        <a:lstStyle/>
        <a:p>
          <a:endParaRPr lang="es-MX"/>
        </a:p>
      </dgm:t>
    </dgm:pt>
    <dgm:pt modelId="{6C412899-7073-4CB0-A34C-524BC1898730}" type="pres">
      <dgm:prSet presAssocID="{A09DBD3D-B213-4F28-A255-0A60E683CD8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08113F4-605D-4B06-903C-2CAEC8175C2D}" type="pres">
      <dgm:prSet presAssocID="{A09DBD3D-B213-4F28-A255-0A60E683CD80}" presName="invisiNode" presStyleLbl="node1" presStyleIdx="0" presStyleCnt="3"/>
      <dgm:spPr/>
    </dgm:pt>
    <dgm:pt modelId="{482BF52F-C4EC-4FA6-8FF5-8A39B3B6CB7C}" type="pres">
      <dgm:prSet presAssocID="{A09DBD3D-B213-4F28-A255-0A60E683CD80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CF52E03-FA2F-4476-AA89-35790B22F5F1}" type="pres">
      <dgm:prSet presAssocID="{C68C7E25-28D5-4CE4-8D0B-8B4CFA12981C}" presName="sibTrans" presStyleLbl="sibTrans2D1" presStyleIdx="0" presStyleCnt="0"/>
      <dgm:spPr/>
      <dgm:t>
        <a:bodyPr/>
        <a:lstStyle/>
        <a:p>
          <a:endParaRPr lang="es-MX"/>
        </a:p>
      </dgm:t>
    </dgm:pt>
    <dgm:pt modelId="{CA2852C3-3342-455E-BEF9-2F50B373114B}" type="pres">
      <dgm:prSet presAssocID="{63A05B62-FA35-469B-9F16-5D35D4885B2E}" presName="compNode" presStyleCnt="0"/>
      <dgm:spPr/>
    </dgm:pt>
    <dgm:pt modelId="{F52F9259-543E-445B-AB00-E93853AD5374}" type="pres">
      <dgm:prSet presAssocID="{63A05B62-FA35-469B-9F16-5D35D4885B2E}" presName="bkgdShape" presStyleLbl="node1" presStyleIdx="1" presStyleCnt="3"/>
      <dgm:spPr/>
      <dgm:t>
        <a:bodyPr/>
        <a:lstStyle/>
        <a:p>
          <a:endParaRPr lang="es-MX"/>
        </a:p>
      </dgm:t>
    </dgm:pt>
    <dgm:pt modelId="{F6AEC4EF-C7CE-409B-AEDF-639088EAC648}" type="pres">
      <dgm:prSet presAssocID="{63A05B62-FA35-469B-9F16-5D35D4885B2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6341CE5-79A8-423C-AD9C-9BFD3A19527A}" type="pres">
      <dgm:prSet presAssocID="{63A05B62-FA35-469B-9F16-5D35D4885B2E}" presName="invisiNode" presStyleLbl="node1" presStyleIdx="1" presStyleCnt="3"/>
      <dgm:spPr/>
    </dgm:pt>
    <dgm:pt modelId="{4303ECF5-1442-4586-A5E3-4F599FC30C9A}" type="pres">
      <dgm:prSet presAssocID="{63A05B62-FA35-469B-9F16-5D35D4885B2E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0546AE8-13F2-4019-A05D-A9D51EDD8EAE}" type="pres">
      <dgm:prSet presAssocID="{AA507140-CC4C-4933-841C-591E0E8DF856}" presName="sibTrans" presStyleLbl="sibTrans2D1" presStyleIdx="0" presStyleCnt="0"/>
      <dgm:spPr/>
      <dgm:t>
        <a:bodyPr/>
        <a:lstStyle/>
        <a:p>
          <a:endParaRPr lang="es-MX"/>
        </a:p>
      </dgm:t>
    </dgm:pt>
    <dgm:pt modelId="{A0D63C48-48C8-4033-A8E8-89FD9772C05E}" type="pres">
      <dgm:prSet presAssocID="{99D44E9B-D680-43C9-8113-1F8C6C76976A}" presName="compNode" presStyleCnt="0"/>
      <dgm:spPr/>
    </dgm:pt>
    <dgm:pt modelId="{E5ED85D0-0981-491F-A0FD-BF578600E532}" type="pres">
      <dgm:prSet presAssocID="{99D44E9B-D680-43C9-8113-1F8C6C76976A}" presName="bkgdShape" presStyleLbl="node1" presStyleIdx="2" presStyleCnt="3"/>
      <dgm:spPr/>
      <dgm:t>
        <a:bodyPr/>
        <a:lstStyle/>
        <a:p>
          <a:endParaRPr lang="es-MX"/>
        </a:p>
      </dgm:t>
    </dgm:pt>
    <dgm:pt modelId="{62ADBFF4-C481-4AA9-A7CF-BE6597816B06}" type="pres">
      <dgm:prSet presAssocID="{99D44E9B-D680-43C9-8113-1F8C6C76976A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B5785D-8479-4B23-880F-C8E8307E3B38}" type="pres">
      <dgm:prSet presAssocID="{99D44E9B-D680-43C9-8113-1F8C6C76976A}" presName="invisiNode" presStyleLbl="node1" presStyleIdx="2" presStyleCnt="3"/>
      <dgm:spPr/>
    </dgm:pt>
    <dgm:pt modelId="{8DB28FD3-6AAC-465B-90D7-9FFD53AC6FC0}" type="pres">
      <dgm:prSet presAssocID="{99D44E9B-D680-43C9-8113-1F8C6C76976A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0A39A308-497B-49E3-ABAA-21138B89FC6D}" type="presOf" srcId="{99D44E9B-D680-43C9-8113-1F8C6C76976A}" destId="{E5ED85D0-0981-491F-A0FD-BF578600E532}" srcOrd="0" destOrd="0" presId="urn:microsoft.com/office/officeart/2005/8/layout/hList7"/>
    <dgm:cxn modelId="{E0F544E3-952C-4291-B975-233B36E458EC}" type="presOf" srcId="{63A05B62-FA35-469B-9F16-5D35D4885B2E}" destId="{F52F9259-543E-445B-AB00-E93853AD5374}" srcOrd="0" destOrd="0" presId="urn:microsoft.com/office/officeart/2005/8/layout/hList7"/>
    <dgm:cxn modelId="{016C81FE-1AE6-4529-B9EC-750CF707E6BC}" srcId="{23B53D8B-A1B1-468F-A642-8ED4FD026469}" destId="{99D44E9B-D680-43C9-8113-1F8C6C76976A}" srcOrd="2" destOrd="0" parTransId="{B6675BD5-1552-4475-8EDE-7192FC08894B}" sibTransId="{E732800F-1D2A-44B3-8294-50A1D17438F9}"/>
    <dgm:cxn modelId="{0F2A2911-BD1E-4797-AA1E-60A82FAD59EE}" type="presOf" srcId="{99D44E9B-D680-43C9-8113-1F8C6C76976A}" destId="{62ADBFF4-C481-4AA9-A7CF-BE6597816B06}" srcOrd="1" destOrd="0" presId="urn:microsoft.com/office/officeart/2005/8/layout/hList7"/>
    <dgm:cxn modelId="{D8AD92C2-93AD-4C1A-9D2C-2B1957B9C173}" type="presOf" srcId="{A09DBD3D-B213-4F28-A255-0A60E683CD80}" destId="{6C412899-7073-4CB0-A34C-524BC1898730}" srcOrd="1" destOrd="0" presId="urn:microsoft.com/office/officeart/2005/8/layout/hList7"/>
    <dgm:cxn modelId="{46CF652F-D8F4-4734-9B59-70FEB4AE5891}" srcId="{23B53D8B-A1B1-468F-A642-8ED4FD026469}" destId="{63A05B62-FA35-469B-9F16-5D35D4885B2E}" srcOrd="1" destOrd="0" parTransId="{DFEBC4EE-E6EF-4D4A-95F8-7841745EE3DA}" sibTransId="{AA507140-CC4C-4933-841C-591E0E8DF856}"/>
    <dgm:cxn modelId="{210C737E-57DD-42FB-9799-9C8F5776310B}" type="presOf" srcId="{AA507140-CC4C-4933-841C-591E0E8DF856}" destId="{50546AE8-13F2-4019-A05D-A9D51EDD8EAE}" srcOrd="0" destOrd="0" presId="urn:microsoft.com/office/officeart/2005/8/layout/hList7"/>
    <dgm:cxn modelId="{A2C7FC0C-3BB2-4E67-BBF5-A9B0ADB6028F}" type="presOf" srcId="{C68C7E25-28D5-4CE4-8D0B-8B4CFA12981C}" destId="{ECF52E03-FA2F-4476-AA89-35790B22F5F1}" srcOrd="0" destOrd="0" presId="urn:microsoft.com/office/officeart/2005/8/layout/hList7"/>
    <dgm:cxn modelId="{DAE919E1-419B-4B5B-8915-4B2B657C392E}" type="presOf" srcId="{63A05B62-FA35-469B-9F16-5D35D4885B2E}" destId="{F6AEC4EF-C7CE-409B-AEDF-639088EAC648}" srcOrd="1" destOrd="0" presId="urn:microsoft.com/office/officeart/2005/8/layout/hList7"/>
    <dgm:cxn modelId="{9CA96E9F-36BF-45ED-A811-C95164CEC208}" type="presOf" srcId="{23B53D8B-A1B1-468F-A642-8ED4FD026469}" destId="{CF92FE9D-B8F9-43B9-A292-A2041C171585}" srcOrd="0" destOrd="0" presId="urn:microsoft.com/office/officeart/2005/8/layout/hList7"/>
    <dgm:cxn modelId="{0442DDF2-6638-45AD-9D2C-2071E1FDFDCD}" srcId="{23B53D8B-A1B1-468F-A642-8ED4FD026469}" destId="{A09DBD3D-B213-4F28-A255-0A60E683CD80}" srcOrd="0" destOrd="0" parTransId="{827E5046-671D-4A12-8512-FCDA8E072F0F}" sibTransId="{C68C7E25-28D5-4CE4-8D0B-8B4CFA12981C}"/>
    <dgm:cxn modelId="{BBDA310A-DC0D-4CF5-A014-495E2EADB9E3}" type="presOf" srcId="{A09DBD3D-B213-4F28-A255-0A60E683CD80}" destId="{D26CCA80-1C09-4560-AD6C-65038A8991F1}" srcOrd="0" destOrd="0" presId="urn:microsoft.com/office/officeart/2005/8/layout/hList7"/>
    <dgm:cxn modelId="{74952C08-9231-4A71-8FFB-9EDCE59EA629}" type="presParOf" srcId="{CF92FE9D-B8F9-43B9-A292-A2041C171585}" destId="{F2D050DF-9064-46AF-964D-C1B149E75A02}" srcOrd="0" destOrd="0" presId="urn:microsoft.com/office/officeart/2005/8/layout/hList7"/>
    <dgm:cxn modelId="{ED326128-C5A9-444F-8982-0D301F85F89F}" type="presParOf" srcId="{CF92FE9D-B8F9-43B9-A292-A2041C171585}" destId="{059C1B29-D9F0-46AF-AF66-627C290E5A02}" srcOrd="1" destOrd="0" presId="urn:microsoft.com/office/officeart/2005/8/layout/hList7"/>
    <dgm:cxn modelId="{6A443FC1-F2CE-47F1-992A-9E9D2C39CA49}" type="presParOf" srcId="{059C1B29-D9F0-46AF-AF66-627C290E5A02}" destId="{9CE46324-7E62-4BC2-97CD-958AAA4375D9}" srcOrd="0" destOrd="0" presId="urn:microsoft.com/office/officeart/2005/8/layout/hList7"/>
    <dgm:cxn modelId="{9652A3F4-7295-43A1-A047-80440C1838CD}" type="presParOf" srcId="{9CE46324-7E62-4BC2-97CD-958AAA4375D9}" destId="{D26CCA80-1C09-4560-AD6C-65038A8991F1}" srcOrd="0" destOrd="0" presId="urn:microsoft.com/office/officeart/2005/8/layout/hList7"/>
    <dgm:cxn modelId="{5B26B82E-591B-48E1-8758-30C151FDCD64}" type="presParOf" srcId="{9CE46324-7E62-4BC2-97CD-958AAA4375D9}" destId="{6C412899-7073-4CB0-A34C-524BC1898730}" srcOrd="1" destOrd="0" presId="urn:microsoft.com/office/officeart/2005/8/layout/hList7"/>
    <dgm:cxn modelId="{A4B23918-103D-410F-80F0-8482F9AFDA38}" type="presParOf" srcId="{9CE46324-7E62-4BC2-97CD-958AAA4375D9}" destId="{108113F4-605D-4B06-903C-2CAEC8175C2D}" srcOrd="2" destOrd="0" presId="urn:microsoft.com/office/officeart/2005/8/layout/hList7"/>
    <dgm:cxn modelId="{CBEAF6BA-48A6-44C0-AA63-1621A594D617}" type="presParOf" srcId="{9CE46324-7E62-4BC2-97CD-958AAA4375D9}" destId="{482BF52F-C4EC-4FA6-8FF5-8A39B3B6CB7C}" srcOrd="3" destOrd="0" presId="urn:microsoft.com/office/officeart/2005/8/layout/hList7"/>
    <dgm:cxn modelId="{5BF6A9E3-1FB6-468B-B9CB-7A22C23BB33A}" type="presParOf" srcId="{059C1B29-D9F0-46AF-AF66-627C290E5A02}" destId="{ECF52E03-FA2F-4476-AA89-35790B22F5F1}" srcOrd="1" destOrd="0" presId="urn:microsoft.com/office/officeart/2005/8/layout/hList7"/>
    <dgm:cxn modelId="{2E7B5BB0-131D-4EB1-8D0E-DB7BA8637811}" type="presParOf" srcId="{059C1B29-D9F0-46AF-AF66-627C290E5A02}" destId="{CA2852C3-3342-455E-BEF9-2F50B373114B}" srcOrd="2" destOrd="0" presId="urn:microsoft.com/office/officeart/2005/8/layout/hList7"/>
    <dgm:cxn modelId="{664D5406-2F8D-4E3E-B439-852CD6341B73}" type="presParOf" srcId="{CA2852C3-3342-455E-BEF9-2F50B373114B}" destId="{F52F9259-543E-445B-AB00-E93853AD5374}" srcOrd="0" destOrd="0" presId="urn:microsoft.com/office/officeart/2005/8/layout/hList7"/>
    <dgm:cxn modelId="{F1B7092E-CA3F-458E-AC3A-E5967DF7EA9A}" type="presParOf" srcId="{CA2852C3-3342-455E-BEF9-2F50B373114B}" destId="{F6AEC4EF-C7CE-409B-AEDF-639088EAC648}" srcOrd="1" destOrd="0" presId="urn:microsoft.com/office/officeart/2005/8/layout/hList7"/>
    <dgm:cxn modelId="{BD7C7D4E-FB7B-47D7-835B-6BD78E348EB5}" type="presParOf" srcId="{CA2852C3-3342-455E-BEF9-2F50B373114B}" destId="{96341CE5-79A8-423C-AD9C-9BFD3A19527A}" srcOrd="2" destOrd="0" presId="urn:microsoft.com/office/officeart/2005/8/layout/hList7"/>
    <dgm:cxn modelId="{24DC523D-B3A4-4938-A4F6-F6C30059217F}" type="presParOf" srcId="{CA2852C3-3342-455E-BEF9-2F50B373114B}" destId="{4303ECF5-1442-4586-A5E3-4F599FC30C9A}" srcOrd="3" destOrd="0" presId="urn:microsoft.com/office/officeart/2005/8/layout/hList7"/>
    <dgm:cxn modelId="{3ABE9ECC-BF0A-48BA-BF9F-1285AF6F218C}" type="presParOf" srcId="{059C1B29-D9F0-46AF-AF66-627C290E5A02}" destId="{50546AE8-13F2-4019-A05D-A9D51EDD8EAE}" srcOrd="3" destOrd="0" presId="urn:microsoft.com/office/officeart/2005/8/layout/hList7"/>
    <dgm:cxn modelId="{A56A059F-2348-4BA8-92E2-C6E9A3663CE9}" type="presParOf" srcId="{059C1B29-D9F0-46AF-AF66-627C290E5A02}" destId="{A0D63C48-48C8-4033-A8E8-89FD9772C05E}" srcOrd="4" destOrd="0" presId="urn:microsoft.com/office/officeart/2005/8/layout/hList7"/>
    <dgm:cxn modelId="{FE9A3E57-2E24-47E8-B343-5E33A085D8C8}" type="presParOf" srcId="{A0D63C48-48C8-4033-A8E8-89FD9772C05E}" destId="{E5ED85D0-0981-491F-A0FD-BF578600E532}" srcOrd="0" destOrd="0" presId="urn:microsoft.com/office/officeart/2005/8/layout/hList7"/>
    <dgm:cxn modelId="{9214F687-E796-42C9-8333-569E02FB3471}" type="presParOf" srcId="{A0D63C48-48C8-4033-A8E8-89FD9772C05E}" destId="{62ADBFF4-C481-4AA9-A7CF-BE6597816B06}" srcOrd="1" destOrd="0" presId="urn:microsoft.com/office/officeart/2005/8/layout/hList7"/>
    <dgm:cxn modelId="{30E8D510-6399-4DB5-9A9C-A4E272504641}" type="presParOf" srcId="{A0D63C48-48C8-4033-A8E8-89FD9772C05E}" destId="{D6B5785D-8479-4B23-880F-C8E8307E3B38}" srcOrd="2" destOrd="0" presId="urn:microsoft.com/office/officeart/2005/8/layout/hList7"/>
    <dgm:cxn modelId="{D404819B-F25C-4968-99FD-7B8EC476C4DF}" type="presParOf" srcId="{A0D63C48-48C8-4033-A8E8-89FD9772C05E}" destId="{8DB28FD3-6AAC-465B-90D7-9FFD53AC6FC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F0D761-F58E-4F38-9147-55B91D96432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CF9CD67-6B0F-4715-835C-D3EA2B541602}">
      <dgm:prSet phldrT="[Texto]"/>
      <dgm:spPr/>
      <dgm:t>
        <a:bodyPr/>
        <a:lstStyle/>
        <a:p>
          <a:r>
            <a:rPr lang="es-ES" dirty="0"/>
            <a:t>Sabe que son necesarios los recursos</a:t>
          </a:r>
        </a:p>
      </dgm:t>
    </dgm:pt>
    <dgm:pt modelId="{4A2B2AA3-3D98-4DF0-95BD-D30DA9BECD9F}" type="parTrans" cxnId="{405D65B2-145D-48BC-B31D-B729581CBF0B}">
      <dgm:prSet/>
      <dgm:spPr/>
      <dgm:t>
        <a:bodyPr/>
        <a:lstStyle/>
        <a:p>
          <a:endParaRPr lang="es-ES"/>
        </a:p>
      </dgm:t>
    </dgm:pt>
    <dgm:pt modelId="{7171DC69-F4EC-4273-A00E-CE9E797A37B8}" type="sibTrans" cxnId="{405D65B2-145D-48BC-B31D-B729581CBF0B}">
      <dgm:prSet/>
      <dgm:spPr/>
      <dgm:t>
        <a:bodyPr/>
        <a:lstStyle/>
        <a:p>
          <a:endParaRPr lang="es-ES"/>
        </a:p>
      </dgm:t>
    </dgm:pt>
    <dgm:pt modelId="{49C64819-3531-4C67-9C9D-EB0E1C5F272B}">
      <dgm:prSet phldrT="[Texto]"/>
      <dgm:spPr/>
      <dgm:t>
        <a:bodyPr/>
        <a:lstStyle/>
        <a:p>
          <a:r>
            <a:rPr lang="es-ES" dirty="0"/>
            <a:t>Jesús, tenía un encargado de economía</a:t>
          </a:r>
        </a:p>
      </dgm:t>
    </dgm:pt>
    <dgm:pt modelId="{4E4F38D4-60E9-4033-89F4-0AA63BC7830B}" type="parTrans" cxnId="{135A694D-524B-49F3-9DC6-522DE47E4796}">
      <dgm:prSet/>
      <dgm:spPr/>
      <dgm:t>
        <a:bodyPr/>
        <a:lstStyle/>
        <a:p>
          <a:endParaRPr lang="es-ES"/>
        </a:p>
      </dgm:t>
    </dgm:pt>
    <dgm:pt modelId="{D537D8A7-869A-4E2E-9B88-9193F509E156}" type="sibTrans" cxnId="{135A694D-524B-49F3-9DC6-522DE47E4796}">
      <dgm:prSet/>
      <dgm:spPr/>
      <dgm:t>
        <a:bodyPr/>
        <a:lstStyle/>
        <a:p>
          <a:endParaRPr lang="es-ES"/>
        </a:p>
      </dgm:t>
    </dgm:pt>
    <dgm:pt modelId="{8F8EA220-0AC7-4F04-AE06-A146FA1BD362}">
      <dgm:prSet phldrT="[Texto]"/>
      <dgm:spPr/>
      <dgm:t>
        <a:bodyPr/>
        <a:lstStyle/>
        <a:p>
          <a:r>
            <a:rPr lang="es-ES" dirty="0"/>
            <a:t>El MFC sigue el modelo de Jesús</a:t>
          </a:r>
        </a:p>
      </dgm:t>
    </dgm:pt>
    <dgm:pt modelId="{01207F4E-EDB3-47C2-A5D1-8408B4FB2263}" type="parTrans" cxnId="{F153CE2A-BAC0-4B84-A2BD-B642B18F11C8}">
      <dgm:prSet/>
      <dgm:spPr/>
      <dgm:t>
        <a:bodyPr/>
        <a:lstStyle/>
        <a:p>
          <a:endParaRPr lang="es-ES"/>
        </a:p>
      </dgm:t>
    </dgm:pt>
    <dgm:pt modelId="{15827564-79B9-45FB-933D-19C16368403D}" type="sibTrans" cxnId="{F153CE2A-BAC0-4B84-A2BD-B642B18F11C8}">
      <dgm:prSet/>
      <dgm:spPr/>
      <dgm:t>
        <a:bodyPr/>
        <a:lstStyle/>
        <a:p>
          <a:endParaRPr lang="es-ES"/>
        </a:p>
      </dgm:t>
    </dgm:pt>
    <dgm:pt modelId="{D71A2058-FA78-4CAC-844F-85277971BC52}" type="pres">
      <dgm:prSet presAssocID="{FCF0D761-F58E-4F38-9147-55B91D96432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619CBF4-E527-4D50-AC62-ADBCEB1005F4}" type="pres">
      <dgm:prSet presAssocID="{8F8EA220-0AC7-4F04-AE06-A146FA1BD362}" presName="parentLin" presStyleCnt="0"/>
      <dgm:spPr/>
    </dgm:pt>
    <dgm:pt modelId="{02030456-97B5-40C0-8466-C8D7FD0DD845}" type="pres">
      <dgm:prSet presAssocID="{8F8EA220-0AC7-4F04-AE06-A146FA1BD362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1967803C-B280-4425-89CE-B557BDD50D79}" type="pres">
      <dgm:prSet presAssocID="{8F8EA220-0AC7-4F04-AE06-A146FA1BD36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5186CAF-AC29-43F9-AD33-FEBED8346997}" type="pres">
      <dgm:prSet presAssocID="{8F8EA220-0AC7-4F04-AE06-A146FA1BD362}" presName="negativeSpace" presStyleCnt="0"/>
      <dgm:spPr/>
    </dgm:pt>
    <dgm:pt modelId="{B0D58DA1-90C2-4CFC-9238-A0AA0B9780E9}" type="pres">
      <dgm:prSet presAssocID="{8F8EA220-0AC7-4F04-AE06-A146FA1BD362}" presName="childText" presStyleLbl="conFgAcc1" presStyleIdx="0" presStyleCnt="3">
        <dgm:presLayoutVars>
          <dgm:bulletEnabled val="1"/>
        </dgm:presLayoutVars>
      </dgm:prSet>
      <dgm:spPr/>
    </dgm:pt>
    <dgm:pt modelId="{26A0E14C-034D-4AD8-8397-0B13E432FD4A}" type="pres">
      <dgm:prSet presAssocID="{15827564-79B9-45FB-933D-19C16368403D}" presName="spaceBetweenRectangles" presStyleCnt="0"/>
      <dgm:spPr/>
    </dgm:pt>
    <dgm:pt modelId="{6D22DCA6-71CE-49D6-9EC5-3C4420CF1977}" type="pres">
      <dgm:prSet presAssocID="{8CF9CD67-6B0F-4715-835C-D3EA2B541602}" presName="parentLin" presStyleCnt="0"/>
      <dgm:spPr/>
    </dgm:pt>
    <dgm:pt modelId="{76E3C5FC-6B23-43DD-8B6D-5654279EEDE1}" type="pres">
      <dgm:prSet presAssocID="{8CF9CD67-6B0F-4715-835C-D3EA2B541602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173B04FD-AE8B-4A29-B93E-13DD28EA7A33}" type="pres">
      <dgm:prSet presAssocID="{8CF9CD67-6B0F-4715-835C-D3EA2B54160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94D556-3F38-4709-BFF4-9931D2D71959}" type="pres">
      <dgm:prSet presAssocID="{8CF9CD67-6B0F-4715-835C-D3EA2B541602}" presName="negativeSpace" presStyleCnt="0"/>
      <dgm:spPr/>
    </dgm:pt>
    <dgm:pt modelId="{B7B69FE5-54F3-4CE6-BB6C-1F7E04097584}" type="pres">
      <dgm:prSet presAssocID="{8CF9CD67-6B0F-4715-835C-D3EA2B541602}" presName="childText" presStyleLbl="conFgAcc1" presStyleIdx="1" presStyleCnt="3">
        <dgm:presLayoutVars>
          <dgm:bulletEnabled val="1"/>
        </dgm:presLayoutVars>
      </dgm:prSet>
      <dgm:spPr/>
    </dgm:pt>
    <dgm:pt modelId="{EF8A2BBA-273A-461B-B071-5868399756CC}" type="pres">
      <dgm:prSet presAssocID="{7171DC69-F4EC-4273-A00E-CE9E797A37B8}" presName="spaceBetweenRectangles" presStyleCnt="0"/>
      <dgm:spPr/>
    </dgm:pt>
    <dgm:pt modelId="{2C97F772-AB1D-42E4-8220-D70519CCA6CF}" type="pres">
      <dgm:prSet presAssocID="{49C64819-3531-4C67-9C9D-EB0E1C5F272B}" presName="parentLin" presStyleCnt="0"/>
      <dgm:spPr/>
    </dgm:pt>
    <dgm:pt modelId="{6B88673D-6A1E-4B74-B4EC-6C1D2D0E4DA3}" type="pres">
      <dgm:prSet presAssocID="{49C64819-3531-4C67-9C9D-EB0E1C5F272B}" presName="parentLeftMargin" presStyleLbl="node1" presStyleIdx="1" presStyleCnt="3"/>
      <dgm:spPr/>
      <dgm:t>
        <a:bodyPr/>
        <a:lstStyle/>
        <a:p>
          <a:endParaRPr lang="es-MX"/>
        </a:p>
      </dgm:t>
    </dgm:pt>
    <dgm:pt modelId="{A61DE14C-3E17-4603-8ED5-C83655472094}" type="pres">
      <dgm:prSet presAssocID="{49C64819-3531-4C67-9C9D-EB0E1C5F272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4699532-D7A1-4244-A59B-5CE1A7232F4A}" type="pres">
      <dgm:prSet presAssocID="{49C64819-3531-4C67-9C9D-EB0E1C5F272B}" presName="negativeSpace" presStyleCnt="0"/>
      <dgm:spPr/>
    </dgm:pt>
    <dgm:pt modelId="{4247DC11-57D1-4138-9630-95C0730EA76C}" type="pres">
      <dgm:prSet presAssocID="{49C64819-3531-4C67-9C9D-EB0E1C5F272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368566D-8688-4CEA-9B06-9BF101389D0C}" type="presOf" srcId="{FCF0D761-F58E-4F38-9147-55B91D964320}" destId="{D71A2058-FA78-4CAC-844F-85277971BC52}" srcOrd="0" destOrd="0" presId="urn:microsoft.com/office/officeart/2005/8/layout/list1"/>
    <dgm:cxn modelId="{3C496F9C-7437-4812-91F6-026A521541C2}" type="presOf" srcId="{8CF9CD67-6B0F-4715-835C-D3EA2B541602}" destId="{76E3C5FC-6B23-43DD-8B6D-5654279EEDE1}" srcOrd="0" destOrd="0" presId="urn:microsoft.com/office/officeart/2005/8/layout/list1"/>
    <dgm:cxn modelId="{405D65B2-145D-48BC-B31D-B729581CBF0B}" srcId="{FCF0D761-F58E-4F38-9147-55B91D964320}" destId="{8CF9CD67-6B0F-4715-835C-D3EA2B541602}" srcOrd="1" destOrd="0" parTransId="{4A2B2AA3-3D98-4DF0-95BD-D30DA9BECD9F}" sibTransId="{7171DC69-F4EC-4273-A00E-CE9E797A37B8}"/>
    <dgm:cxn modelId="{8CC8AC48-B1E7-4706-A902-7CBA80B979EA}" type="presOf" srcId="{49C64819-3531-4C67-9C9D-EB0E1C5F272B}" destId="{6B88673D-6A1E-4B74-B4EC-6C1D2D0E4DA3}" srcOrd="0" destOrd="0" presId="urn:microsoft.com/office/officeart/2005/8/layout/list1"/>
    <dgm:cxn modelId="{F153CE2A-BAC0-4B84-A2BD-B642B18F11C8}" srcId="{FCF0D761-F58E-4F38-9147-55B91D964320}" destId="{8F8EA220-0AC7-4F04-AE06-A146FA1BD362}" srcOrd="0" destOrd="0" parTransId="{01207F4E-EDB3-47C2-A5D1-8408B4FB2263}" sibTransId="{15827564-79B9-45FB-933D-19C16368403D}"/>
    <dgm:cxn modelId="{15E18366-DDC7-40EA-9B72-D542D03E982D}" type="presOf" srcId="{8CF9CD67-6B0F-4715-835C-D3EA2B541602}" destId="{173B04FD-AE8B-4A29-B93E-13DD28EA7A33}" srcOrd="1" destOrd="0" presId="urn:microsoft.com/office/officeart/2005/8/layout/list1"/>
    <dgm:cxn modelId="{ABCA19C4-DB2B-43CA-B479-85EE269A0208}" type="presOf" srcId="{8F8EA220-0AC7-4F04-AE06-A146FA1BD362}" destId="{1967803C-B280-4425-89CE-B557BDD50D79}" srcOrd="1" destOrd="0" presId="urn:microsoft.com/office/officeart/2005/8/layout/list1"/>
    <dgm:cxn modelId="{337DFA55-ABE0-4CC1-B195-C03636EF7D25}" type="presOf" srcId="{49C64819-3531-4C67-9C9D-EB0E1C5F272B}" destId="{A61DE14C-3E17-4603-8ED5-C83655472094}" srcOrd="1" destOrd="0" presId="urn:microsoft.com/office/officeart/2005/8/layout/list1"/>
    <dgm:cxn modelId="{25FEA3C5-F3D1-4D5D-8B3A-FF1F4B78622C}" type="presOf" srcId="{8F8EA220-0AC7-4F04-AE06-A146FA1BD362}" destId="{02030456-97B5-40C0-8466-C8D7FD0DD845}" srcOrd="0" destOrd="0" presId="urn:microsoft.com/office/officeart/2005/8/layout/list1"/>
    <dgm:cxn modelId="{135A694D-524B-49F3-9DC6-522DE47E4796}" srcId="{FCF0D761-F58E-4F38-9147-55B91D964320}" destId="{49C64819-3531-4C67-9C9D-EB0E1C5F272B}" srcOrd="2" destOrd="0" parTransId="{4E4F38D4-60E9-4033-89F4-0AA63BC7830B}" sibTransId="{D537D8A7-869A-4E2E-9B88-9193F509E156}"/>
    <dgm:cxn modelId="{AA110BE7-2DB7-4E85-9C96-0DC399E62FE4}" type="presParOf" srcId="{D71A2058-FA78-4CAC-844F-85277971BC52}" destId="{5619CBF4-E527-4D50-AC62-ADBCEB1005F4}" srcOrd="0" destOrd="0" presId="urn:microsoft.com/office/officeart/2005/8/layout/list1"/>
    <dgm:cxn modelId="{BCB9183B-6024-4B20-B9D9-07DCDD5F2511}" type="presParOf" srcId="{5619CBF4-E527-4D50-AC62-ADBCEB1005F4}" destId="{02030456-97B5-40C0-8466-C8D7FD0DD845}" srcOrd="0" destOrd="0" presId="urn:microsoft.com/office/officeart/2005/8/layout/list1"/>
    <dgm:cxn modelId="{B38A21E1-24B7-46A0-979D-ABDEC764AA1F}" type="presParOf" srcId="{5619CBF4-E527-4D50-AC62-ADBCEB1005F4}" destId="{1967803C-B280-4425-89CE-B557BDD50D79}" srcOrd="1" destOrd="0" presId="urn:microsoft.com/office/officeart/2005/8/layout/list1"/>
    <dgm:cxn modelId="{B0FBA787-C67C-47CA-99DD-A80FA25B6C55}" type="presParOf" srcId="{D71A2058-FA78-4CAC-844F-85277971BC52}" destId="{45186CAF-AC29-43F9-AD33-FEBED8346997}" srcOrd="1" destOrd="0" presId="urn:microsoft.com/office/officeart/2005/8/layout/list1"/>
    <dgm:cxn modelId="{F6ADB1DE-1D40-4F19-8DB0-400D32BDD099}" type="presParOf" srcId="{D71A2058-FA78-4CAC-844F-85277971BC52}" destId="{B0D58DA1-90C2-4CFC-9238-A0AA0B9780E9}" srcOrd="2" destOrd="0" presId="urn:microsoft.com/office/officeart/2005/8/layout/list1"/>
    <dgm:cxn modelId="{BEF90E01-BD1B-44BE-BCE7-96DE24721F38}" type="presParOf" srcId="{D71A2058-FA78-4CAC-844F-85277971BC52}" destId="{26A0E14C-034D-4AD8-8397-0B13E432FD4A}" srcOrd="3" destOrd="0" presId="urn:microsoft.com/office/officeart/2005/8/layout/list1"/>
    <dgm:cxn modelId="{12748955-D2A4-4DE8-8A61-CEA287AADF41}" type="presParOf" srcId="{D71A2058-FA78-4CAC-844F-85277971BC52}" destId="{6D22DCA6-71CE-49D6-9EC5-3C4420CF1977}" srcOrd="4" destOrd="0" presId="urn:microsoft.com/office/officeart/2005/8/layout/list1"/>
    <dgm:cxn modelId="{B870E570-8BD9-44B9-8990-2B6303CF264F}" type="presParOf" srcId="{6D22DCA6-71CE-49D6-9EC5-3C4420CF1977}" destId="{76E3C5FC-6B23-43DD-8B6D-5654279EEDE1}" srcOrd="0" destOrd="0" presId="urn:microsoft.com/office/officeart/2005/8/layout/list1"/>
    <dgm:cxn modelId="{C599513F-4E82-49AF-B413-EDEC016A6DFC}" type="presParOf" srcId="{6D22DCA6-71CE-49D6-9EC5-3C4420CF1977}" destId="{173B04FD-AE8B-4A29-B93E-13DD28EA7A33}" srcOrd="1" destOrd="0" presId="urn:microsoft.com/office/officeart/2005/8/layout/list1"/>
    <dgm:cxn modelId="{C3C5E758-A0EA-4B61-9567-10BEF47AFA5D}" type="presParOf" srcId="{D71A2058-FA78-4CAC-844F-85277971BC52}" destId="{1A94D556-3F38-4709-BFF4-9931D2D71959}" srcOrd="5" destOrd="0" presId="urn:microsoft.com/office/officeart/2005/8/layout/list1"/>
    <dgm:cxn modelId="{47A97520-A714-497E-A33F-539A746C7F00}" type="presParOf" srcId="{D71A2058-FA78-4CAC-844F-85277971BC52}" destId="{B7B69FE5-54F3-4CE6-BB6C-1F7E04097584}" srcOrd="6" destOrd="0" presId="urn:microsoft.com/office/officeart/2005/8/layout/list1"/>
    <dgm:cxn modelId="{8E8FBFDB-116D-42FD-8B5D-E1FABC1B2202}" type="presParOf" srcId="{D71A2058-FA78-4CAC-844F-85277971BC52}" destId="{EF8A2BBA-273A-461B-B071-5868399756CC}" srcOrd="7" destOrd="0" presId="urn:microsoft.com/office/officeart/2005/8/layout/list1"/>
    <dgm:cxn modelId="{71E17952-F367-43B6-8756-D9D746664073}" type="presParOf" srcId="{D71A2058-FA78-4CAC-844F-85277971BC52}" destId="{2C97F772-AB1D-42E4-8220-D70519CCA6CF}" srcOrd="8" destOrd="0" presId="urn:microsoft.com/office/officeart/2005/8/layout/list1"/>
    <dgm:cxn modelId="{DABE80E8-62A4-4A91-8805-FB4F237DC4F6}" type="presParOf" srcId="{2C97F772-AB1D-42E4-8220-D70519CCA6CF}" destId="{6B88673D-6A1E-4B74-B4EC-6C1D2D0E4DA3}" srcOrd="0" destOrd="0" presId="urn:microsoft.com/office/officeart/2005/8/layout/list1"/>
    <dgm:cxn modelId="{FFDE57C2-CD4D-4D8C-A3B8-08FF99B54C8C}" type="presParOf" srcId="{2C97F772-AB1D-42E4-8220-D70519CCA6CF}" destId="{A61DE14C-3E17-4603-8ED5-C83655472094}" srcOrd="1" destOrd="0" presId="urn:microsoft.com/office/officeart/2005/8/layout/list1"/>
    <dgm:cxn modelId="{543CFAF6-D6A5-473E-9DDC-472C1764AED5}" type="presParOf" srcId="{D71A2058-FA78-4CAC-844F-85277971BC52}" destId="{D4699532-D7A1-4244-A59B-5CE1A7232F4A}" srcOrd="9" destOrd="0" presId="urn:microsoft.com/office/officeart/2005/8/layout/list1"/>
    <dgm:cxn modelId="{A78B199F-279B-498F-A953-6858CC8FA03F}" type="presParOf" srcId="{D71A2058-FA78-4CAC-844F-85277971BC52}" destId="{4247DC11-57D1-4138-9630-95C0730EA76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9CB623-FA6C-4E08-AE33-9EEDAC0C9398}" type="doc">
      <dgm:prSet loTypeId="urn:microsoft.com/office/officeart/2005/8/layout/hList1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BB59361-0352-4632-A069-3B22773096D3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sz="3600" b="1" dirty="0"/>
            <a:t>Envidia.</a:t>
          </a:r>
        </a:p>
      </dgm:t>
    </dgm:pt>
    <dgm:pt modelId="{DF38CAE5-6BB4-4B61-A896-0B3289B285CA}" type="parTrans" cxnId="{3DB49E57-16E2-4957-B972-7B4AAF389D32}">
      <dgm:prSet/>
      <dgm:spPr/>
      <dgm:t>
        <a:bodyPr/>
        <a:lstStyle/>
        <a:p>
          <a:endParaRPr lang="es-ES"/>
        </a:p>
      </dgm:t>
    </dgm:pt>
    <dgm:pt modelId="{3BF09F95-C5E1-4875-B799-D873EFEAC33D}" type="sibTrans" cxnId="{3DB49E57-16E2-4957-B972-7B4AAF389D32}">
      <dgm:prSet/>
      <dgm:spPr/>
      <dgm:t>
        <a:bodyPr/>
        <a:lstStyle/>
        <a:p>
          <a:endParaRPr lang="es-ES"/>
        </a:p>
      </dgm:t>
    </dgm:pt>
    <dgm:pt modelId="{1A15FFF0-07D4-48C5-91DE-1377F0648DE6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sz="3600" b="1"/>
            <a:t>Avaricia.</a:t>
          </a:r>
          <a:endParaRPr lang="es-MX" sz="3600" b="1" dirty="0"/>
        </a:p>
      </dgm:t>
    </dgm:pt>
    <dgm:pt modelId="{FBBF8901-D2A5-4245-9557-835B97B0C1AC}" type="parTrans" cxnId="{6447F9CA-88C1-4BAF-BDFF-9F1B3EFF6AF4}">
      <dgm:prSet/>
      <dgm:spPr/>
      <dgm:t>
        <a:bodyPr/>
        <a:lstStyle/>
        <a:p>
          <a:endParaRPr lang="es-ES"/>
        </a:p>
      </dgm:t>
    </dgm:pt>
    <dgm:pt modelId="{F8CBD4A5-494F-4A69-BBE7-E0589C4C442C}" type="sibTrans" cxnId="{6447F9CA-88C1-4BAF-BDFF-9F1B3EFF6AF4}">
      <dgm:prSet/>
      <dgm:spPr/>
      <dgm:t>
        <a:bodyPr/>
        <a:lstStyle/>
        <a:p>
          <a:endParaRPr lang="es-ES"/>
        </a:p>
      </dgm:t>
    </dgm:pt>
    <dgm:pt modelId="{9413CF3F-D8CF-4D0A-8B53-6C474A32A481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sz="3600" b="1"/>
            <a:t>Codicia.</a:t>
          </a:r>
          <a:endParaRPr lang="es-MX" sz="3600" b="1" dirty="0"/>
        </a:p>
      </dgm:t>
    </dgm:pt>
    <dgm:pt modelId="{6C2C4462-2D9D-49B2-B7EA-3C11A6970013}" type="parTrans" cxnId="{4ADC35B3-668A-42AA-9CEE-711A7BA3593C}">
      <dgm:prSet/>
      <dgm:spPr/>
      <dgm:t>
        <a:bodyPr/>
        <a:lstStyle/>
        <a:p>
          <a:endParaRPr lang="es-ES"/>
        </a:p>
      </dgm:t>
    </dgm:pt>
    <dgm:pt modelId="{8198F8E3-A47C-4E96-B7BF-66CBFCFEFA37}" type="sibTrans" cxnId="{4ADC35B3-668A-42AA-9CEE-711A7BA3593C}">
      <dgm:prSet/>
      <dgm:spPr/>
      <dgm:t>
        <a:bodyPr/>
        <a:lstStyle/>
        <a:p>
          <a:endParaRPr lang="es-ES"/>
        </a:p>
      </dgm:t>
    </dgm:pt>
    <dgm:pt modelId="{31AFE8D4-18A5-4A71-8CDB-2EF8A30D91FD}">
      <dgm:prSet custT="1"/>
      <dgm:spPr>
        <a:solidFill>
          <a:srgbClr val="0070C0"/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sz="3200" b="1" dirty="0">
              <a:solidFill>
                <a:schemeClr val="tx1"/>
              </a:solidFill>
            </a:rPr>
            <a:t>La función se debe desempeñar libre de:</a:t>
          </a:r>
        </a:p>
      </dgm:t>
    </dgm:pt>
    <dgm:pt modelId="{17F72731-3985-4EDD-9DC1-CD0EDDBE6DEA}" type="sibTrans" cxnId="{1BD7BC92-CB78-4A68-A74C-D291181C73BA}">
      <dgm:prSet/>
      <dgm:spPr/>
      <dgm:t>
        <a:bodyPr/>
        <a:lstStyle/>
        <a:p>
          <a:endParaRPr lang="es-ES"/>
        </a:p>
      </dgm:t>
    </dgm:pt>
    <dgm:pt modelId="{A880501E-E355-49F7-A520-ADA108EFB1B8}" type="parTrans" cxnId="{1BD7BC92-CB78-4A68-A74C-D291181C73BA}">
      <dgm:prSet/>
      <dgm:spPr/>
      <dgm:t>
        <a:bodyPr/>
        <a:lstStyle/>
        <a:p>
          <a:endParaRPr lang="es-ES"/>
        </a:p>
      </dgm:t>
    </dgm:pt>
    <dgm:pt modelId="{49DF907C-0DE3-4329-B636-6D4A0FB330F6}" type="pres">
      <dgm:prSet presAssocID="{959CB623-FA6C-4E08-AE33-9EEDAC0C939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CA868DC-0ADA-4D0F-A4E7-5DD77D464A91}" type="pres">
      <dgm:prSet presAssocID="{31AFE8D4-18A5-4A71-8CDB-2EF8A30D91FD}" presName="composite" presStyleCnt="0"/>
      <dgm:spPr/>
    </dgm:pt>
    <dgm:pt modelId="{88CE0549-C638-4807-BEC8-79645382202E}" type="pres">
      <dgm:prSet presAssocID="{31AFE8D4-18A5-4A71-8CDB-2EF8A30D91FD}" presName="parTx" presStyleLbl="alignNode1" presStyleIdx="0" presStyleCnt="1" custScaleY="75987" custLinFactNeighborX="49" custLinFactNeighborY="-212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FA5865A-177A-433E-93A1-0D2E4217A963}" type="pres">
      <dgm:prSet presAssocID="{31AFE8D4-18A5-4A71-8CDB-2EF8A30D91FD}" presName="desTx" presStyleLbl="alignAccFollowNode1" presStyleIdx="0" presStyleCnt="1" custScaleY="100000" custLinFactNeighborY="2902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DB49E57-16E2-4957-B972-7B4AAF389D32}" srcId="{31AFE8D4-18A5-4A71-8CDB-2EF8A30D91FD}" destId="{9BB59361-0352-4632-A069-3B22773096D3}" srcOrd="0" destOrd="0" parTransId="{DF38CAE5-6BB4-4B61-A896-0B3289B285CA}" sibTransId="{3BF09F95-C5E1-4875-B799-D873EFEAC33D}"/>
    <dgm:cxn modelId="{22D8CC15-A653-4D62-90E8-379FBD95D746}" type="presOf" srcId="{9BB59361-0352-4632-A069-3B22773096D3}" destId="{FFA5865A-177A-433E-93A1-0D2E4217A963}" srcOrd="0" destOrd="0" presId="urn:microsoft.com/office/officeart/2005/8/layout/hList1"/>
    <dgm:cxn modelId="{6447F9CA-88C1-4BAF-BDFF-9F1B3EFF6AF4}" srcId="{31AFE8D4-18A5-4A71-8CDB-2EF8A30D91FD}" destId="{1A15FFF0-07D4-48C5-91DE-1377F0648DE6}" srcOrd="1" destOrd="0" parTransId="{FBBF8901-D2A5-4245-9557-835B97B0C1AC}" sibTransId="{F8CBD4A5-494F-4A69-BBE7-E0589C4C442C}"/>
    <dgm:cxn modelId="{BE620E21-BA00-4E93-806D-15769585F9B7}" type="presOf" srcId="{31AFE8D4-18A5-4A71-8CDB-2EF8A30D91FD}" destId="{88CE0549-C638-4807-BEC8-79645382202E}" srcOrd="0" destOrd="0" presId="urn:microsoft.com/office/officeart/2005/8/layout/hList1"/>
    <dgm:cxn modelId="{D06F98D7-8FA9-4056-9DD6-9309B00F9DFF}" type="presOf" srcId="{959CB623-FA6C-4E08-AE33-9EEDAC0C9398}" destId="{49DF907C-0DE3-4329-B636-6D4A0FB330F6}" srcOrd="0" destOrd="0" presId="urn:microsoft.com/office/officeart/2005/8/layout/hList1"/>
    <dgm:cxn modelId="{1BD7BC92-CB78-4A68-A74C-D291181C73BA}" srcId="{959CB623-FA6C-4E08-AE33-9EEDAC0C9398}" destId="{31AFE8D4-18A5-4A71-8CDB-2EF8A30D91FD}" srcOrd="0" destOrd="0" parTransId="{A880501E-E355-49F7-A520-ADA108EFB1B8}" sibTransId="{17F72731-3985-4EDD-9DC1-CD0EDDBE6DEA}"/>
    <dgm:cxn modelId="{D4E24E58-8A22-4B42-8019-C706E27B5CB7}" type="presOf" srcId="{9413CF3F-D8CF-4D0A-8B53-6C474A32A481}" destId="{FFA5865A-177A-433E-93A1-0D2E4217A963}" srcOrd="0" destOrd="2" presId="urn:microsoft.com/office/officeart/2005/8/layout/hList1"/>
    <dgm:cxn modelId="{4ADC35B3-668A-42AA-9CEE-711A7BA3593C}" srcId="{31AFE8D4-18A5-4A71-8CDB-2EF8A30D91FD}" destId="{9413CF3F-D8CF-4D0A-8B53-6C474A32A481}" srcOrd="2" destOrd="0" parTransId="{6C2C4462-2D9D-49B2-B7EA-3C11A6970013}" sibTransId="{8198F8E3-A47C-4E96-B7BF-66CBFCFEFA37}"/>
    <dgm:cxn modelId="{31B311A4-9573-4ECE-9888-708939951DEB}" type="presOf" srcId="{1A15FFF0-07D4-48C5-91DE-1377F0648DE6}" destId="{FFA5865A-177A-433E-93A1-0D2E4217A963}" srcOrd="0" destOrd="1" presId="urn:microsoft.com/office/officeart/2005/8/layout/hList1"/>
    <dgm:cxn modelId="{E8909341-1936-4AC3-A653-3021F86597E0}" type="presParOf" srcId="{49DF907C-0DE3-4329-B636-6D4A0FB330F6}" destId="{0CA868DC-0ADA-4D0F-A4E7-5DD77D464A91}" srcOrd="0" destOrd="0" presId="urn:microsoft.com/office/officeart/2005/8/layout/hList1"/>
    <dgm:cxn modelId="{897CF8DF-376C-4EDE-A4E2-F63D2B2E7D20}" type="presParOf" srcId="{0CA868DC-0ADA-4D0F-A4E7-5DD77D464A91}" destId="{88CE0549-C638-4807-BEC8-79645382202E}" srcOrd="0" destOrd="0" presId="urn:microsoft.com/office/officeart/2005/8/layout/hList1"/>
    <dgm:cxn modelId="{F70BDA2C-AC08-4B44-A4A7-DF9C89ADCD88}" type="presParOf" srcId="{0CA868DC-0ADA-4D0F-A4E7-5DD77D464A91}" destId="{FFA5865A-177A-433E-93A1-0D2E4217A96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3208A8-9C8F-466F-A066-DD43E54BD29D}" type="doc">
      <dgm:prSet loTypeId="urn:microsoft.com/office/officeart/2005/8/layout/vList4#2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s-MX"/>
        </a:p>
      </dgm:t>
    </dgm:pt>
    <dgm:pt modelId="{22D813E7-A413-430B-BD9F-83E3535C66D8}">
      <dgm:prSet phldrT="[Texto]"/>
      <dgm:spPr>
        <a:solidFill>
          <a:srgbClr val="F48C0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MX" b="1" dirty="0"/>
            <a:t>Cap. Integral Progresiva I y II</a:t>
          </a:r>
        </a:p>
      </dgm:t>
    </dgm:pt>
    <dgm:pt modelId="{D00B1ED2-D449-4DF5-A832-1A20F927A5B7}" type="parTrans" cxnId="{4D6EA6AE-DAE0-49CE-939B-68841CA0520D}">
      <dgm:prSet/>
      <dgm:spPr/>
      <dgm:t>
        <a:bodyPr/>
        <a:lstStyle/>
        <a:p>
          <a:endParaRPr lang="es-MX" b="0"/>
        </a:p>
      </dgm:t>
    </dgm:pt>
    <dgm:pt modelId="{BAF50059-E696-4AF2-8755-D03BFF8A99CE}" type="sibTrans" cxnId="{4D6EA6AE-DAE0-49CE-939B-68841CA0520D}">
      <dgm:prSet/>
      <dgm:spPr/>
      <dgm:t>
        <a:bodyPr/>
        <a:lstStyle/>
        <a:p>
          <a:endParaRPr lang="es-MX" b="0"/>
        </a:p>
      </dgm:t>
    </dgm:pt>
    <dgm:pt modelId="{3B11A6FF-93DB-41E3-BC33-E57F0DD5D9E5}">
      <dgm:prSet phldrT="[Texto]"/>
      <dgm:spPr>
        <a:solidFill>
          <a:srgbClr val="F48C0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MX" b="0" dirty="0"/>
            <a:t>Fundamentos del MFC</a:t>
          </a:r>
        </a:p>
      </dgm:t>
    </dgm:pt>
    <dgm:pt modelId="{BA2C8FDD-973B-41B8-8B2E-3519AFDDBB5B}" type="parTrans" cxnId="{0FAC5D93-66C3-4573-BB16-C38E1EE5A4DF}">
      <dgm:prSet/>
      <dgm:spPr/>
      <dgm:t>
        <a:bodyPr/>
        <a:lstStyle/>
        <a:p>
          <a:endParaRPr lang="es-MX" b="0"/>
        </a:p>
      </dgm:t>
    </dgm:pt>
    <dgm:pt modelId="{06EF14CC-CEF0-457C-9C59-ED86CF5EACA1}" type="sibTrans" cxnId="{0FAC5D93-66C3-4573-BB16-C38E1EE5A4DF}">
      <dgm:prSet/>
      <dgm:spPr/>
      <dgm:t>
        <a:bodyPr/>
        <a:lstStyle/>
        <a:p>
          <a:endParaRPr lang="es-MX" b="0"/>
        </a:p>
      </dgm:t>
    </dgm:pt>
    <dgm:pt modelId="{82C3C5F4-3114-4254-A180-5DB0006659CB}">
      <dgm:prSet phldrT="[Texto]"/>
      <dgm:spPr>
        <a:solidFill>
          <a:srgbClr val="F48C0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MX" b="0" dirty="0"/>
            <a:t>Ser y Hacer del Promotor </a:t>
          </a:r>
        </a:p>
      </dgm:t>
    </dgm:pt>
    <dgm:pt modelId="{B30B776A-72B2-498F-BA9D-12C62D10170B}" type="parTrans" cxnId="{28D0A648-8539-4BDB-9792-72A98FEDB210}">
      <dgm:prSet/>
      <dgm:spPr/>
      <dgm:t>
        <a:bodyPr/>
        <a:lstStyle/>
        <a:p>
          <a:endParaRPr lang="es-MX" b="0"/>
        </a:p>
      </dgm:t>
    </dgm:pt>
    <dgm:pt modelId="{ECD9DBD9-D175-496E-A28E-70764560C025}" type="sibTrans" cxnId="{28D0A648-8539-4BDB-9792-72A98FEDB210}">
      <dgm:prSet/>
      <dgm:spPr/>
      <dgm:t>
        <a:bodyPr/>
        <a:lstStyle/>
        <a:p>
          <a:endParaRPr lang="es-MX" b="0"/>
        </a:p>
      </dgm:t>
    </dgm:pt>
    <dgm:pt modelId="{03725F6E-F7EA-4BD3-BDED-468130BEB8B5}">
      <dgm:prSet phldrT="[Texto]"/>
      <dgm:spPr>
        <a:solidFill>
          <a:srgbClr val="00666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MX" b="1" dirty="0"/>
            <a:t>Taller de Metodología</a:t>
          </a:r>
        </a:p>
      </dgm:t>
    </dgm:pt>
    <dgm:pt modelId="{DF0CA0C9-2247-409E-A21D-A8D830043844}" type="parTrans" cxnId="{27ED6E7C-485D-4382-926B-5A92D4FA1849}">
      <dgm:prSet/>
      <dgm:spPr/>
      <dgm:t>
        <a:bodyPr/>
        <a:lstStyle/>
        <a:p>
          <a:endParaRPr lang="es-MX" b="0"/>
        </a:p>
      </dgm:t>
    </dgm:pt>
    <dgm:pt modelId="{4C3D80F1-CD0F-4C0E-8425-F82D48C01858}" type="sibTrans" cxnId="{27ED6E7C-485D-4382-926B-5A92D4FA1849}">
      <dgm:prSet/>
      <dgm:spPr/>
      <dgm:t>
        <a:bodyPr/>
        <a:lstStyle/>
        <a:p>
          <a:endParaRPr lang="es-MX" b="0"/>
        </a:p>
      </dgm:t>
    </dgm:pt>
    <dgm:pt modelId="{26CCCE62-05AA-4F02-9E0F-1B7F5ECB6472}">
      <dgm:prSet phldrT="[Texto]"/>
      <dgm:spPr>
        <a:solidFill>
          <a:srgbClr val="00666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MX" b="0" dirty="0"/>
            <a:t>Vivencia del Tema</a:t>
          </a:r>
        </a:p>
      </dgm:t>
    </dgm:pt>
    <dgm:pt modelId="{1804FC18-2E02-4905-A109-FBE97F5D4280}" type="parTrans" cxnId="{ABC24F0B-F037-4495-80D5-08979239A255}">
      <dgm:prSet/>
      <dgm:spPr/>
      <dgm:t>
        <a:bodyPr/>
        <a:lstStyle/>
        <a:p>
          <a:endParaRPr lang="es-MX" b="0"/>
        </a:p>
      </dgm:t>
    </dgm:pt>
    <dgm:pt modelId="{6C79F21E-3023-4FB4-92A1-D36EC11F8FE5}" type="sibTrans" cxnId="{ABC24F0B-F037-4495-80D5-08979239A255}">
      <dgm:prSet/>
      <dgm:spPr/>
      <dgm:t>
        <a:bodyPr/>
        <a:lstStyle/>
        <a:p>
          <a:endParaRPr lang="es-MX" b="0"/>
        </a:p>
      </dgm:t>
    </dgm:pt>
    <dgm:pt modelId="{C307363A-80A0-4812-A250-CED9A43548A0}">
      <dgm:prSet phldrT="[Texto]"/>
      <dgm:spPr>
        <a:solidFill>
          <a:srgbClr val="00666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MX" b="0" dirty="0"/>
            <a:t>Técnica, Mística y Ambiente</a:t>
          </a:r>
        </a:p>
      </dgm:t>
    </dgm:pt>
    <dgm:pt modelId="{9D96107E-4AD1-4BF7-90BF-32F42695A0BF}" type="parTrans" cxnId="{78D20806-7E4E-4E15-9000-5EB035B0334F}">
      <dgm:prSet/>
      <dgm:spPr/>
      <dgm:t>
        <a:bodyPr/>
        <a:lstStyle/>
        <a:p>
          <a:endParaRPr lang="es-MX" b="0"/>
        </a:p>
      </dgm:t>
    </dgm:pt>
    <dgm:pt modelId="{FA3FCF50-B296-4DCA-96C1-D7EB4C06B533}" type="sibTrans" cxnId="{78D20806-7E4E-4E15-9000-5EB035B0334F}">
      <dgm:prSet/>
      <dgm:spPr/>
      <dgm:t>
        <a:bodyPr/>
        <a:lstStyle/>
        <a:p>
          <a:endParaRPr lang="es-MX" b="0"/>
        </a:p>
      </dgm:t>
    </dgm:pt>
    <dgm:pt modelId="{C8E0F65D-4232-47A3-BB6E-98BC541DEBA4}">
      <dgm:prSet phldrT="[Texto]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MX" b="1" dirty="0"/>
            <a:t>Ser y Hacer del Equipo Zonal</a:t>
          </a:r>
        </a:p>
      </dgm:t>
    </dgm:pt>
    <dgm:pt modelId="{2B0E8BD9-9B46-4B9F-BEA7-3759ADBC1AB6}" type="parTrans" cxnId="{6CE8B9E6-1C50-4DE0-81D1-FC457E551F73}">
      <dgm:prSet/>
      <dgm:spPr/>
      <dgm:t>
        <a:bodyPr/>
        <a:lstStyle/>
        <a:p>
          <a:endParaRPr lang="es-MX" b="0"/>
        </a:p>
      </dgm:t>
    </dgm:pt>
    <dgm:pt modelId="{83A1EDC9-A445-458D-AC60-EB30CC5B9762}" type="sibTrans" cxnId="{6CE8B9E6-1C50-4DE0-81D1-FC457E551F73}">
      <dgm:prSet/>
      <dgm:spPr/>
      <dgm:t>
        <a:bodyPr/>
        <a:lstStyle/>
        <a:p>
          <a:endParaRPr lang="es-MX" b="0"/>
        </a:p>
      </dgm:t>
    </dgm:pt>
    <dgm:pt modelId="{B1BBD4B2-5A18-449A-B111-27E30D0314D7}">
      <dgm:prSet phldrT="[Texto]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MX" b="0" dirty="0"/>
            <a:t>Importancia y estructura del Equipo Zonal</a:t>
          </a:r>
        </a:p>
      </dgm:t>
    </dgm:pt>
    <dgm:pt modelId="{6A1B3258-D29E-4306-B9D3-ACF5F384D28B}" type="parTrans" cxnId="{161E3D2B-BB6A-4734-8124-60F9A4C4651F}">
      <dgm:prSet/>
      <dgm:spPr/>
      <dgm:t>
        <a:bodyPr/>
        <a:lstStyle/>
        <a:p>
          <a:endParaRPr lang="es-MX" b="0"/>
        </a:p>
      </dgm:t>
    </dgm:pt>
    <dgm:pt modelId="{AFE5B4B9-0013-4F71-AD03-E51406F70068}" type="sibTrans" cxnId="{161E3D2B-BB6A-4734-8124-60F9A4C4651F}">
      <dgm:prSet/>
      <dgm:spPr/>
      <dgm:t>
        <a:bodyPr/>
        <a:lstStyle/>
        <a:p>
          <a:endParaRPr lang="es-MX" b="0"/>
        </a:p>
      </dgm:t>
    </dgm:pt>
    <dgm:pt modelId="{2A0466A8-A464-4BA0-8867-0EF92EDED35D}">
      <dgm:prSet phldrT="[Texto]"/>
      <dgm:spPr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MX" b="1" dirty="0"/>
            <a:t>Manual de Organización</a:t>
          </a:r>
        </a:p>
      </dgm:t>
    </dgm:pt>
    <dgm:pt modelId="{8CA6F017-344F-495B-B79A-D300E60595B1}" type="parTrans" cxnId="{28E18381-7F4B-431E-8371-8BDFE8732178}">
      <dgm:prSet/>
      <dgm:spPr/>
      <dgm:t>
        <a:bodyPr/>
        <a:lstStyle/>
        <a:p>
          <a:endParaRPr lang="es-MX" b="0"/>
        </a:p>
      </dgm:t>
    </dgm:pt>
    <dgm:pt modelId="{030DFFDE-5D77-4585-B526-0053F9F4F6E2}" type="sibTrans" cxnId="{28E18381-7F4B-431E-8371-8BDFE8732178}">
      <dgm:prSet/>
      <dgm:spPr/>
      <dgm:t>
        <a:bodyPr/>
        <a:lstStyle/>
        <a:p>
          <a:endParaRPr lang="es-MX" b="0"/>
        </a:p>
      </dgm:t>
    </dgm:pt>
    <dgm:pt modelId="{4F6B6E9A-B96A-4F89-8A55-D301FDBB0270}">
      <dgm:prSet phldrT="[Texto]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MX" b="0" dirty="0"/>
            <a:t>Actividades y Responsabilidades</a:t>
          </a:r>
        </a:p>
      </dgm:t>
    </dgm:pt>
    <dgm:pt modelId="{95F5775E-0704-4AAF-9064-214BA86E95BD}" type="parTrans" cxnId="{0AB38011-A93C-464F-923D-C8372CCC2F9D}">
      <dgm:prSet/>
      <dgm:spPr/>
      <dgm:t>
        <a:bodyPr/>
        <a:lstStyle/>
        <a:p>
          <a:endParaRPr lang="es-MX" b="0"/>
        </a:p>
      </dgm:t>
    </dgm:pt>
    <dgm:pt modelId="{9238FA81-9EB8-4E4B-8BC6-1BB7F63205BC}" type="sibTrans" cxnId="{0AB38011-A93C-464F-923D-C8372CCC2F9D}">
      <dgm:prSet/>
      <dgm:spPr/>
      <dgm:t>
        <a:bodyPr/>
        <a:lstStyle/>
        <a:p>
          <a:endParaRPr lang="es-MX" b="0"/>
        </a:p>
      </dgm:t>
    </dgm:pt>
    <dgm:pt modelId="{D0961FC8-74D2-450F-83CE-A4DA726AB3FF}">
      <dgm:prSet phldrT="[Texto]"/>
      <dgm:spPr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MX" b="0" dirty="0"/>
            <a:t>Funciones, requisitos e indicadores</a:t>
          </a:r>
        </a:p>
      </dgm:t>
    </dgm:pt>
    <dgm:pt modelId="{617B47C5-2455-4E83-B523-5D37D973DF9F}" type="parTrans" cxnId="{FAC83FF5-6E85-44BD-B97D-E8452A5E8F96}">
      <dgm:prSet/>
      <dgm:spPr/>
      <dgm:t>
        <a:bodyPr/>
        <a:lstStyle/>
        <a:p>
          <a:endParaRPr lang="es-MX" b="0"/>
        </a:p>
      </dgm:t>
    </dgm:pt>
    <dgm:pt modelId="{21CAF08A-4045-403C-95C7-5DA086BDDB84}" type="sibTrans" cxnId="{FAC83FF5-6E85-44BD-B97D-E8452A5E8F96}">
      <dgm:prSet/>
      <dgm:spPr/>
      <dgm:t>
        <a:bodyPr/>
        <a:lstStyle/>
        <a:p>
          <a:endParaRPr lang="es-MX" b="0"/>
        </a:p>
      </dgm:t>
    </dgm:pt>
    <dgm:pt modelId="{CDE89551-3011-4835-B821-F63AFB85FE15}" type="pres">
      <dgm:prSet presAssocID="{0F3208A8-9C8F-466F-A066-DD43E54BD29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CE49F02-26C7-40C6-ADC3-215F39146249}" type="pres">
      <dgm:prSet presAssocID="{22D813E7-A413-430B-BD9F-83E3535C66D8}" presName="comp" presStyleCnt="0"/>
      <dgm:spPr/>
    </dgm:pt>
    <dgm:pt modelId="{EB205903-89BE-483C-8A2E-9D4D5A8B3D88}" type="pres">
      <dgm:prSet presAssocID="{22D813E7-A413-430B-BD9F-83E3535C66D8}" presName="box" presStyleLbl="node1" presStyleIdx="0" presStyleCnt="4"/>
      <dgm:spPr/>
      <dgm:t>
        <a:bodyPr/>
        <a:lstStyle/>
        <a:p>
          <a:endParaRPr lang="es-MX"/>
        </a:p>
      </dgm:t>
    </dgm:pt>
    <dgm:pt modelId="{B8F39DDF-C01D-40D4-B0A2-86A3F298369A}" type="pres">
      <dgm:prSet presAssocID="{22D813E7-A413-430B-BD9F-83E3535C66D8}" presName="img" presStyleLbl="fgImgPlace1" presStyleIdx="0" presStyleCnt="4" custScaleX="83244" custLinFactNeighborX="-6260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8FA99B6A-11B1-4687-BB6E-F129B12E8C2C}" type="pres">
      <dgm:prSet presAssocID="{22D813E7-A413-430B-BD9F-83E3535C66D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F5B2D67-E3BA-4221-A1BA-8348CC36EA32}" type="pres">
      <dgm:prSet presAssocID="{BAF50059-E696-4AF2-8755-D03BFF8A99CE}" presName="spacer" presStyleCnt="0"/>
      <dgm:spPr/>
    </dgm:pt>
    <dgm:pt modelId="{80C1C4EB-4187-4E98-A600-E889BC93179A}" type="pres">
      <dgm:prSet presAssocID="{03725F6E-F7EA-4BD3-BDED-468130BEB8B5}" presName="comp" presStyleCnt="0"/>
      <dgm:spPr/>
    </dgm:pt>
    <dgm:pt modelId="{A7C42B48-1011-4BF0-9FA9-7C157CA2C099}" type="pres">
      <dgm:prSet presAssocID="{03725F6E-F7EA-4BD3-BDED-468130BEB8B5}" presName="box" presStyleLbl="node1" presStyleIdx="1" presStyleCnt="4"/>
      <dgm:spPr/>
      <dgm:t>
        <a:bodyPr/>
        <a:lstStyle/>
        <a:p>
          <a:endParaRPr lang="es-MX"/>
        </a:p>
      </dgm:t>
    </dgm:pt>
    <dgm:pt modelId="{57F68133-3D3C-41F1-984A-25AC98824584}" type="pres">
      <dgm:prSet presAssocID="{03725F6E-F7EA-4BD3-BDED-468130BEB8B5}" presName="img" presStyleLbl="fgImgPlace1" presStyleIdx="1" presStyleCnt="4" custScaleX="88252" custLinFactNeighborX="-3756"/>
      <dgm:spPr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D8CC0439-84B7-4381-9252-6C1CB831DD47}" type="pres">
      <dgm:prSet presAssocID="{03725F6E-F7EA-4BD3-BDED-468130BEB8B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53F464D-F341-4F00-9761-8631DEE2C6BE}" type="pres">
      <dgm:prSet presAssocID="{4C3D80F1-CD0F-4C0E-8425-F82D48C01858}" presName="spacer" presStyleCnt="0"/>
      <dgm:spPr/>
    </dgm:pt>
    <dgm:pt modelId="{283B5AD9-BC93-4B18-9ADC-ED1AC2E777C5}" type="pres">
      <dgm:prSet presAssocID="{C8E0F65D-4232-47A3-BB6E-98BC541DEBA4}" presName="comp" presStyleCnt="0"/>
      <dgm:spPr/>
    </dgm:pt>
    <dgm:pt modelId="{03F5282B-BFF8-4D1F-AEEE-B234B198007C}" type="pres">
      <dgm:prSet presAssocID="{C8E0F65D-4232-47A3-BB6E-98BC541DEBA4}" presName="box" presStyleLbl="node1" presStyleIdx="2" presStyleCnt="4"/>
      <dgm:spPr/>
      <dgm:t>
        <a:bodyPr/>
        <a:lstStyle/>
        <a:p>
          <a:endParaRPr lang="es-MX"/>
        </a:p>
      </dgm:t>
    </dgm:pt>
    <dgm:pt modelId="{494C95A4-26CD-484E-84B7-879544EE11BE}" type="pres">
      <dgm:prSet presAssocID="{C8E0F65D-4232-47A3-BB6E-98BC541DEBA4}" presName="img" presStyleLbl="fgImgPlace1" presStyleIdx="2" presStyleCnt="4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9A0F567E-170C-4ACB-B4D3-903E0FC73990}" type="pres">
      <dgm:prSet presAssocID="{C8E0F65D-4232-47A3-BB6E-98BC541DEBA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B77A6EF-43F4-4A6C-BA6F-F05340503816}" type="pres">
      <dgm:prSet presAssocID="{83A1EDC9-A445-458D-AC60-EB30CC5B9762}" presName="spacer" presStyleCnt="0"/>
      <dgm:spPr/>
    </dgm:pt>
    <dgm:pt modelId="{A5E306C7-CBFB-4491-BA65-E6B553208D25}" type="pres">
      <dgm:prSet presAssocID="{2A0466A8-A464-4BA0-8867-0EF92EDED35D}" presName="comp" presStyleCnt="0"/>
      <dgm:spPr/>
    </dgm:pt>
    <dgm:pt modelId="{63A3E216-8BC6-44DE-9056-DC7D9BBA8FBE}" type="pres">
      <dgm:prSet presAssocID="{2A0466A8-A464-4BA0-8867-0EF92EDED35D}" presName="box" presStyleLbl="node1" presStyleIdx="3" presStyleCnt="4"/>
      <dgm:spPr/>
      <dgm:t>
        <a:bodyPr/>
        <a:lstStyle/>
        <a:p>
          <a:endParaRPr lang="es-MX"/>
        </a:p>
      </dgm:t>
    </dgm:pt>
    <dgm:pt modelId="{1F469855-FEF5-4632-A067-C62B847C2F81}" type="pres">
      <dgm:prSet presAssocID="{2A0466A8-A464-4BA0-8867-0EF92EDED35D}" presName="img" presStyleLbl="fgImgPlace1" presStyleIdx="3" presStyleCnt="4"/>
      <dgm:spPr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E513DC88-21EA-4EDB-B723-F4698084913F}" type="pres">
      <dgm:prSet presAssocID="{2A0466A8-A464-4BA0-8867-0EF92EDED35D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8D0A648-8539-4BDB-9792-72A98FEDB210}" srcId="{22D813E7-A413-430B-BD9F-83E3535C66D8}" destId="{82C3C5F4-3114-4254-A180-5DB0006659CB}" srcOrd="1" destOrd="0" parTransId="{B30B776A-72B2-498F-BA9D-12C62D10170B}" sibTransId="{ECD9DBD9-D175-496E-A28E-70764560C025}"/>
    <dgm:cxn modelId="{436CAE19-0B29-465A-B869-838EC1121C05}" type="presOf" srcId="{3B11A6FF-93DB-41E3-BC33-E57F0DD5D9E5}" destId="{EB205903-89BE-483C-8A2E-9D4D5A8B3D88}" srcOrd="0" destOrd="1" presId="urn:microsoft.com/office/officeart/2005/8/layout/vList4#2"/>
    <dgm:cxn modelId="{2F6F4B2C-CF46-46FD-A1F8-E6E0E40CEE4D}" type="presOf" srcId="{D0961FC8-74D2-450F-83CE-A4DA726AB3FF}" destId="{E513DC88-21EA-4EDB-B723-F4698084913F}" srcOrd="1" destOrd="1" presId="urn:microsoft.com/office/officeart/2005/8/layout/vList4#2"/>
    <dgm:cxn modelId="{D832488F-7925-427B-8366-39F511095302}" type="presOf" srcId="{03725F6E-F7EA-4BD3-BDED-468130BEB8B5}" destId="{D8CC0439-84B7-4381-9252-6C1CB831DD47}" srcOrd="1" destOrd="0" presId="urn:microsoft.com/office/officeart/2005/8/layout/vList4#2"/>
    <dgm:cxn modelId="{7BFA41C7-E140-45AB-A228-25C592E0FC3E}" type="presOf" srcId="{D0961FC8-74D2-450F-83CE-A4DA726AB3FF}" destId="{63A3E216-8BC6-44DE-9056-DC7D9BBA8FBE}" srcOrd="0" destOrd="1" presId="urn:microsoft.com/office/officeart/2005/8/layout/vList4#2"/>
    <dgm:cxn modelId="{27ED6E7C-485D-4382-926B-5A92D4FA1849}" srcId="{0F3208A8-9C8F-466F-A066-DD43E54BD29D}" destId="{03725F6E-F7EA-4BD3-BDED-468130BEB8B5}" srcOrd="1" destOrd="0" parTransId="{DF0CA0C9-2247-409E-A21D-A8D830043844}" sibTransId="{4C3D80F1-CD0F-4C0E-8425-F82D48C01858}"/>
    <dgm:cxn modelId="{D62436E6-3FC3-43B6-ACD2-395F632F1F98}" type="presOf" srcId="{3B11A6FF-93DB-41E3-BC33-E57F0DD5D9E5}" destId="{8FA99B6A-11B1-4687-BB6E-F129B12E8C2C}" srcOrd="1" destOrd="1" presId="urn:microsoft.com/office/officeart/2005/8/layout/vList4#2"/>
    <dgm:cxn modelId="{FAC83FF5-6E85-44BD-B97D-E8452A5E8F96}" srcId="{2A0466A8-A464-4BA0-8867-0EF92EDED35D}" destId="{D0961FC8-74D2-450F-83CE-A4DA726AB3FF}" srcOrd="0" destOrd="0" parTransId="{617B47C5-2455-4E83-B523-5D37D973DF9F}" sibTransId="{21CAF08A-4045-403C-95C7-5DA086BDDB84}"/>
    <dgm:cxn modelId="{E482FA97-EA65-49EA-98DC-1F6A8B3F8F50}" type="presOf" srcId="{22D813E7-A413-430B-BD9F-83E3535C66D8}" destId="{8FA99B6A-11B1-4687-BB6E-F129B12E8C2C}" srcOrd="1" destOrd="0" presId="urn:microsoft.com/office/officeart/2005/8/layout/vList4#2"/>
    <dgm:cxn modelId="{6CE8B9E6-1C50-4DE0-81D1-FC457E551F73}" srcId="{0F3208A8-9C8F-466F-A066-DD43E54BD29D}" destId="{C8E0F65D-4232-47A3-BB6E-98BC541DEBA4}" srcOrd="2" destOrd="0" parTransId="{2B0E8BD9-9B46-4B9F-BEA7-3759ADBC1AB6}" sibTransId="{83A1EDC9-A445-458D-AC60-EB30CC5B9762}"/>
    <dgm:cxn modelId="{03F4CDF2-0B33-452E-B4B3-1A6DBA424C8D}" type="presOf" srcId="{B1BBD4B2-5A18-449A-B111-27E30D0314D7}" destId="{03F5282B-BFF8-4D1F-AEEE-B234B198007C}" srcOrd="0" destOrd="1" presId="urn:microsoft.com/office/officeart/2005/8/layout/vList4#2"/>
    <dgm:cxn modelId="{28E18381-7F4B-431E-8371-8BDFE8732178}" srcId="{0F3208A8-9C8F-466F-A066-DD43E54BD29D}" destId="{2A0466A8-A464-4BA0-8867-0EF92EDED35D}" srcOrd="3" destOrd="0" parTransId="{8CA6F017-344F-495B-B79A-D300E60595B1}" sibTransId="{030DFFDE-5D77-4585-B526-0053F9F4F6E2}"/>
    <dgm:cxn modelId="{13DE8E20-3D6E-482E-B5AD-34F12FFA5496}" type="presOf" srcId="{C8E0F65D-4232-47A3-BB6E-98BC541DEBA4}" destId="{9A0F567E-170C-4ACB-B4D3-903E0FC73990}" srcOrd="1" destOrd="0" presId="urn:microsoft.com/office/officeart/2005/8/layout/vList4#2"/>
    <dgm:cxn modelId="{FFC8E089-9124-4575-B703-605AD1C605BF}" type="presOf" srcId="{2A0466A8-A464-4BA0-8867-0EF92EDED35D}" destId="{E513DC88-21EA-4EDB-B723-F4698084913F}" srcOrd="1" destOrd="0" presId="urn:microsoft.com/office/officeart/2005/8/layout/vList4#2"/>
    <dgm:cxn modelId="{A4161609-A988-40D2-A5DC-B92F024F6C17}" type="presOf" srcId="{26CCCE62-05AA-4F02-9E0F-1B7F5ECB6472}" destId="{D8CC0439-84B7-4381-9252-6C1CB831DD47}" srcOrd="1" destOrd="1" presId="urn:microsoft.com/office/officeart/2005/8/layout/vList4#2"/>
    <dgm:cxn modelId="{D8CEAC91-8D62-43A2-BCF6-911C3E36ABE0}" type="presOf" srcId="{4F6B6E9A-B96A-4F89-8A55-D301FDBB0270}" destId="{9A0F567E-170C-4ACB-B4D3-903E0FC73990}" srcOrd="1" destOrd="2" presId="urn:microsoft.com/office/officeart/2005/8/layout/vList4#2"/>
    <dgm:cxn modelId="{88656D01-EC6A-4139-AC68-F65DC697F9A4}" type="presOf" srcId="{26CCCE62-05AA-4F02-9E0F-1B7F5ECB6472}" destId="{A7C42B48-1011-4BF0-9FA9-7C157CA2C099}" srcOrd="0" destOrd="1" presId="urn:microsoft.com/office/officeart/2005/8/layout/vList4#2"/>
    <dgm:cxn modelId="{3DD14FD0-AD32-4A51-9E6E-91902AB341A1}" type="presOf" srcId="{B1BBD4B2-5A18-449A-B111-27E30D0314D7}" destId="{9A0F567E-170C-4ACB-B4D3-903E0FC73990}" srcOrd="1" destOrd="1" presId="urn:microsoft.com/office/officeart/2005/8/layout/vList4#2"/>
    <dgm:cxn modelId="{62CB5519-8924-46C0-8E8A-F6ED24C7C137}" type="presOf" srcId="{0F3208A8-9C8F-466F-A066-DD43E54BD29D}" destId="{CDE89551-3011-4835-B821-F63AFB85FE15}" srcOrd="0" destOrd="0" presId="urn:microsoft.com/office/officeart/2005/8/layout/vList4#2"/>
    <dgm:cxn modelId="{0AB38011-A93C-464F-923D-C8372CCC2F9D}" srcId="{C8E0F65D-4232-47A3-BB6E-98BC541DEBA4}" destId="{4F6B6E9A-B96A-4F89-8A55-D301FDBB0270}" srcOrd="1" destOrd="0" parTransId="{95F5775E-0704-4AAF-9064-214BA86E95BD}" sibTransId="{9238FA81-9EB8-4E4B-8BC6-1BB7F63205BC}"/>
    <dgm:cxn modelId="{430A0FA2-EC48-470E-ADD0-5A0698E9583F}" type="presOf" srcId="{C307363A-80A0-4812-A250-CED9A43548A0}" destId="{D8CC0439-84B7-4381-9252-6C1CB831DD47}" srcOrd="1" destOrd="2" presId="urn:microsoft.com/office/officeart/2005/8/layout/vList4#2"/>
    <dgm:cxn modelId="{4D6EA6AE-DAE0-49CE-939B-68841CA0520D}" srcId="{0F3208A8-9C8F-466F-A066-DD43E54BD29D}" destId="{22D813E7-A413-430B-BD9F-83E3535C66D8}" srcOrd="0" destOrd="0" parTransId="{D00B1ED2-D449-4DF5-A832-1A20F927A5B7}" sibTransId="{BAF50059-E696-4AF2-8755-D03BFF8A99CE}"/>
    <dgm:cxn modelId="{E188B4D3-C34C-45CA-8246-9469B3E55E53}" type="presOf" srcId="{82C3C5F4-3114-4254-A180-5DB0006659CB}" destId="{EB205903-89BE-483C-8A2E-9D4D5A8B3D88}" srcOrd="0" destOrd="2" presId="urn:microsoft.com/office/officeart/2005/8/layout/vList4#2"/>
    <dgm:cxn modelId="{A6468495-51FE-4E72-9503-1F80FD993BB7}" type="presOf" srcId="{C307363A-80A0-4812-A250-CED9A43548A0}" destId="{A7C42B48-1011-4BF0-9FA9-7C157CA2C099}" srcOrd="0" destOrd="2" presId="urn:microsoft.com/office/officeart/2005/8/layout/vList4#2"/>
    <dgm:cxn modelId="{977FE7E0-6780-4A76-83EC-55D3E03D7928}" type="presOf" srcId="{22D813E7-A413-430B-BD9F-83E3535C66D8}" destId="{EB205903-89BE-483C-8A2E-9D4D5A8B3D88}" srcOrd="0" destOrd="0" presId="urn:microsoft.com/office/officeart/2005/8/layout/vList4#2"/>
    <dgm:cxn modelId="{161E3D2B-BB6A-4734-8124-60F9A4C4651F}" srcId="{C8E0F65D-4232-47A3-BB6E-98BC541DEBA4}" destId="{B1BBD4B2-5A18-449A-B111-27E30D0314D7}" srcOrd="0" destOrd="0" parTransId="{6A1B3258-D29E-4306-B9D3-ACF5F384D28B}" sibTransId="{AFE5B4B9-0013-4F71-AD03-E51406F70068}"/>
    <dgm:cxn modelId="{78D20806-7E4E-4E15-9000-5EB035B0334F}" srcId="{03725F6E-F7EA-4BD3-BDED-468130BEB8B5}" destId="{C307363A-80A0-4812-A250-CED9A43548A0}" srcOrd="1" destOrd="0" parTransId="{9D96107E-4AD1-4BF7-90BF-32F42695A0BF}" sibTransId="{FA3FCF50-B296-4DCA-96C1-D7EB4C06B533}"/>
    <dgm:cxn modelId="{7C2DBA47-08DB-46A1-BE91-F38ECA6341CA}" type="presOf" srcId="{4F6B6E9A-B96A-4F89-8A55-D301FDBB0270}" destId="{03F5282B-BFF8-4D1F-AEEE-B234B198007C}" srcOrd="0" destOrd="2" presId="urn:microsoft.com/office/officeart/2005/8/layout/vList4#2"/>
    <dgm:cxn modelId="{2CAE10CE-FD3B-4E94-938F-3FCB83297351}" type="presOf" srcId="{03725F6E-F7EA-4BD3-BDED-468130BEB8B5}" destId="{A7C42B48-1011-4BF0-9FA9-7C157CA2C099}" srcOrd="0" destOrd="0" presId="urn:microsoft.com/office/officeart/2005/8/layout/vList4#2"/>
    <dgm:cxn modelId="{ABC24F0B-F037-4495-80D5-08979239A255}" srcId="{03725F6E-F7EA-4BD3-BDED-468130BEB8B5}" destId="{26CCCE62-05AA-4F02-9E0F-1B7F5ECB6472}" srcOrd="0" destOrd="0" parTransId="{1804FC18-2E02-4905-A109-FBE97F5D4280}" sibTransId="{6C79F21E-3023-4FB4-92A1-D36EC11F8FE5}"/>
    <dgm:cxn modelId="{99901241-C98C-4A19-81DE-D5667D188C04}" type="presOf" srcId="{2A0466A8-A464-4BA0-8867-0EF92EDED35D}" destId="{63A3E216-8BC6-44DE-9056-DC7D9BBA8FBE}" srcOrd="0" destOrd="0" presId="urn:microsoft.com/office/officeart/2005/8/layout/vList4#2"/>
    <dgm:cxn modelId="{0FAC5D93-66C3-4573-BB16-C38E1EE5A4DF}" srcId="{22D813E7-A413-430B-BD9F-83E3535C66D8}" destId="{3B11A6FF-93DB-41E3-BC33-E57F0DD5D9E5}" srcOrd="0" destOrd="0" parTransId="{BA2C8FDD-973B-41B8-8B2E-3519AFDDBB5B}" sibTransId="{06EF14CC-CEF0-457C-9C59-ED86CF5EACA1}"/>
    <dgm:cxn modelId="{F3376398-C59B-4F09-804A-84F132A9234C}" type="presOf" srcId="{82C3C5F4-3114-4254-A180-5DB0006659CB}" destId="{8FA99B6A-11B1-4687-BB6E-F129B12E8C2C}" srcOrd="1" destOrd="2" presId="urn:microsoft.com/office/officeart/2005/8/layout/vList4#2"/>
    <dgm:cxn modelId="{FE14B929-3971-4782-9D6F-53EBAEA8D2C1}" type="presOf" srcId="{C8E0F65D-4232-47A3-BB6E-98BC541DEBA4}" destId="{03F5282B-BFF8-4D1F-AEEE-B234B198007C}" srcOrd="0" destOrd="0" presId="urn:microsoft.com/office/officeart/2005/8/layout/vList4#2"/>
    <dgm:cxn modelId="{27F04A71-69D6-4C40-BBEC-BA69B814F590}" type="presParOf" srcId="{CDE89551-3011-4835-B821-F63AFB85FE15}" destId="{DCE49F02-26C7-40C6-ADC3-215F39146249}" srcOrd="0" destOrd="0" presId="urn:microsoft.com/office/officeart/2005/8/layout/vList4#2"/>
    <dgm:cxn modelId="{BFD4CBC2-A9AC-44CB-95A7-322D05C1CB4F}" type="presParOf" srcId="{DCE49F02-26C7-40C6-ADC3-215F39146249}" destId="{EB205903-89BE-483C-8A2E-9D4D5A8B3D88}" srcOrd="0" destOrd="0" presId="urn:microsoft.com/office/officeart/2005/8/layout/vList4#2"/>
    <dgm:cxn modelId="{C40B5C80-747A-4E48-9060-F50E706E153C}" type="presParOf" srcId="{DCE49F02-26C7-40C6-ADC3-215F39146249}" destId="{B8F39DDF-C01D-40D4-B0A2-86A3F298369A}" srcOrd="1" destOrd="0" presId="urn:microsoft.com/office/officeart/2005/8/layout/vList4#2"/>
    <dgm:cxn modelId="{93379984-F41B-4B7F-9151-50A33A143D14}" type="presParOf" srcId="{DCE49F02-26C7-40C6-ADC3-215F39146249}" destId="{8FA99B6A-11B1-4687-BB6E-F129B12E8C2C}" srcOrd="2" destOrd="0" presId="urn:microsoft.com/office/officeart/2005/8/layout/vList4#2"/>
    <dgm:cxn modelId="{32DDF39B-4000-4BCD-A79C-CAA31F22A464}" type="presParOf" srcId="{CDE89551-3011-4835-B821-F63AFB85FE15}" destId="{BF5B2D67-E3BA-4221-A1BA-8348CC36EA32}" srcOrd="1" destOrd="0" presId="urn:microsoft.com/office/officeart/2005/8/layout/vList4#2"/>
    <dgm:cxn modelId="{261571BB-EB62-4551-865A-CB7848AA0E42}" type="presParOf" srcId="{CDE89551-3011-4835-B821-F63AFB85FE15}" destId="{80C1C4EB-4187-4E98-A600-E889BC93179A}" srcOrd="2" destOrd="0" presId="urn:microsoft.com/office/officeart/2005/8/layout/vList4#2"/>
    <dgm:cxn modelId="{30242CB9-1AAC-43D8-89C3-53076CCD8DB8}" type="presParOf" srcId="{80C1C4EB-4187-4E98-A600-E889BC93179A}" destId="{A7C42B48-1011-4BF0-9FA9-7C157CA2C099}" srcOrd="0" destOrd="0" presId="urn:microsoft.com/office/officeart/2005/8/layout/vList4#2"/>
    <dgm:cxn modelId="{95E833BF-50FF-43E7-B4D8-D32FAE969AB0}" type="presParOf" srcId="{80C1C4EB-4187-4E98-A600-E889BC93179A}" destId="{57F68133-3D3C-41F1-984A-25AC98824584}" srcOrd="1" destOrd="0" presId="urn:microsoft.com/office/officeart/2005/8/layout/vList4#2"/>
    <dgm:cxn modelId="{DF95856A-2D68-4572-B62E-3254B8B77166}" type="presParOf" srcId="{80C1C4EB-4187-4E98-A600-E889BC93179A}" destId="{D8CC0439-84B7-4381-9252-6C1CB831DD47}" srcOrd="2" destOrd="0" presId="urn:microsoft.com/office/officeart/2005/8/layout/vList4#2"/>
    <dgm:cxn modelId="{1A48819C-18A0-46C4-AB05-8716D3D2B10E}" type="presParOf" srcId="{CDE89551-3011-4835-B821-F63AFB85FE15}" destId="{153F464D-F341-4F00-9761-8631DEE2C6BE}" srcOrd="3" destOrd="0" presId="urn:microsoft.com/office/officeart/2005/8/layout/vList4#2"/>
    <dgm:cxn modelId="{93F697E9-1B11-41A8-BF7B-E8C86CEBFE37}" type="presParOf" srcId="{CDE89551-3011-4835-B821-F63AFB85FE15}" destId="{283B5AD9-BC93-4B18-9ADC-ED1AC2E777C5}" srcOrd="4" destOrd="0" presId="urn:microsoft.com/office/officeart/2005/8/layout/vList4#2"/>
    <dgm:cxn modelId="{755F89DE-F491-44AB-8818-2E75F96DDFB9}" type="presParOf" srcId="{283B5AD9-BC93-4B18-9ADC-ED1AC2E777C5}" destId="{03F5282B-BFF8-4D1F-AEEE-B234B198007C}" srcOrd="0" destOrd="0" presId="urn:microsoft.com/office/officeart/2005/8/layout/vList4#2"/>
    <dgm:cxn modelId="{23B633E7-B527-4383-9301-BA4C8CC8982F}" type="presParOf" srcId="{283B5AD9-BC93-4B18-9ADC-ED1AC2E777C5}" destId="{494C95A4-26CD-484E-84B7-879544EE11BE}" srcOrd="1" destOrd="0" presId="urn:microsoft.com/office/officeart/2005/8/layout/vList4#2"/>
    <dgm:cxn modelId="{D7C0E8AF-986C-44B9-A1C5-0ACF0527BC35}" type="presParOf" srcId="{283B5AD9-BC93-4B18-9ADC-ED1AC2E777C5}" destId="{9A0F567E-170C-4ACB-B4D3-903E0FC73990}" srcOrd="2" destOrd="0" presId="urn:microsoft.com/office/officeart/2005/8/layout/vList4#2"/>
    <dgm:cxn modelId="{B2440B6D-6A35-45A0-BAB6-44D33EF9F5B7}" type="presParOf" srcId="{CDE89551-3011-4835-B821-F63AFB85FE15}" destId="{3B77A6EF-43F4-4A6C-BA6F-F05340503816}" srcOrd="5" destOrd="0" presId="urn:microsoft.com/office/officeart/2005/8/layout/vList4#2"/>
    <dgm:cxn modelId="{030B953E-E0B0-46AF-A174-6999AD43765D}" type="presParOf" srcId="{CDE89551-3011-4835-B821-F63AFB85FE15}" destId="{A5E306C7-CBFB-4491-BA65-E6B553208D25}" srcOrd="6" destOrd="0" presId="urn:microsoft.com/office/officeart/2005/8/layout/vList4#2"/>
    <dgm:cxn modelId="{710E3C52-D19A-47AC-8D6A-5EB591D6E64B}" type="presParOf" srcId="{A5E306C7-CBFB-4491-BA65-E6B553208D25}" destId="{63A3E216-8BC6-44DE-9056-DC7D9BBA8FBE}" srcOrd="0" destOrd="0" presId="urn:microsoft.com/office/officeart/2005/8/layout/vList4#2"/>
    <dgm:cxn modelId="{1E7D3057-35CC-4CA3-97F1-F8A4271A64D5}" type="presParOf" srcId="{A5E306C7-CBFB-4491-BA65-E6B553208D25}" destId="{1F469855-FEF5-4632-A067-C62B847C2F81}" srcOrd="1" destOrd="0" presId="urn:microsoft.com/office/officeart/2005/8/layout/vList4#2"/>
    <dgm:cxn modelId="{FD745C6C-7DB8-4365-B9B7-5CB6C6C757A6}" type="presParOf" srcId="{A5E306C7-CBFB-4491-BA65-E6B553208D25}" destId="{E513DC88-21EA-4EDB-B723-F4698084913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D9DC74-E10F-430F-A5F8-31DC54C6CA7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0926BFE-2FAE-416C-8240-79DCBF4BF766}">
      <dgm:prSet/>
      <dgm:spPr/>
      <dgm:t>
        <a:bodyPr/>
        <a:lstStyle/>
        <a:p>
          <a:pPr rtl="0"/>
          <a:r>
            <a:rPr lang="es-ES" b="1" dirty="0"/>
            <a:t>Matrimonio Financiero de Zona</a:t>
          </a:r>
          <a:endParaRPr lang="es-MX" dirty="0"/>
        </a:p>
      </dgm:t>
    </dgm:pt>
    <dgm:pt modelId="{BA135FEA-C567-4603-AAEE-1887B2EC378E}" type="parTrans" cxnId="{0FC27397-2EAD-47DE-97A8-59C0808E695C}">
      <dgm:prSet/>
      <dgm:spPr/>
      <dgm:t>
        <a:bodyPr/>
        <a:lstStyle/>
        <a:p>
          <a:endParaRPr lang="es-MX"/>
        </a:p>
      </dgm:t>
    </dgm:pt>
    <dgm:pt modelId="{9EDC946A-C63C-4FE8-B978-F01F75BA4E2E}" type="sibTrans" cxnId="{0FC27397-2EAD-47DE-97A8-59C0808E695C}">
      <dgm:prSet/>
      <dgm:spPr/>
      <dgm:t>
        <a:bodyPr/>
        <a:lstStyle/>
        <a:p>
          <a:endParaRPr lang="es-MX"/>
        </a:p>
      </dgm:t>
    </dgm:pt>
    <dgm:pt modelId="{F52CD250-02EE-4A8E-8679-678C526B4B08}" type="pres">
      <dgm:prSet presAssocID="{E6D9DC74-E10F-430F-A5F8-31DC54C6CA7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DB62A9E0-DF09-4C66-8FCE-4E7BE776204C}" type="pres">
      <dgm:prSet presAssocID="{E0926BFE-2FAE-416C-8240-79DCBF4BF766}" presName="hierRoot1" presStyleCnt="0">
        <dgm:presLayoutVars>
          <dgm:hierBranch val="init"/>
        </dgm:presLayoutVars>
      </dgm:prSet>
      <dgm:spPr/>
    </dgm:pt>
    <dgm:pt modelId="{B651BFEE-9707-4D48-9539-8949E5211D6B}" type="pres">
      <dgm:prSet presAssocID="{E0926BFE-2FAE-416C-8240-79DCBF4BF766}" presName="rootComposite1" presStyleCnt="0"/>
      <dgm:spPr/>
    </dgm:pt>
    <dgm:pt modelId="{08822DCB-FDA2-430D-9B9C-4F014C348E29}" type="pres">
      <dgm:prSet presAssocID="{E0926BFE-2FAE-416C-8240-79DCBF4BF766}" presName="rootText1" presStyleLbl="node0" presStyleIdx="0" presStyleCnt="1" custLinFactNeighborX="-54578" custLinFactNeighborY="-79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1FBF7F3-AB32-49DC-9FD5-CE64ACB39117}" type="pres">
      <dgm:prSet presAssocID="{E0926BFE-2FAE-416C-8240-79DCBF4BF766}" presName="rootConnector1" presStyleLbl="node1" presStyleIdx="0" presStyleCnt="0"/>
      <dgm:spPr/>
      <dgm:t>
        <a:bodyPr/>
        <a:lstStyle/>
        <a:p>
          <a:endParaRPr lang="es-MX"/>
        </a:p>
      </dgm:t>
    </dgm:pt>
    <dgm:pt modelId="{C495A330-369D-450B-B020-B173FDD9CECC}" type="pres">
      <dgm:prSet presAssocID="{E0926BFE-2FAE-416C-8240-79DCBF4BF766}" presName="hierChild2" presStyleCnt="0"/>
      <dgm:spPr/>
    </dgm:pt>
    <dgm:pt modelId="{0DA6CEF9-8E8D-496D-90F4-9BDA18E90B1E}" type="pres">
      <dgm:prSet presAssocID="{E0926BFE-2FAE-416C-8240-79DCBF4BF766}" presName="hierChild3" presStyleCnt="0"/>
      <dgm:spPr/>
    </dgm:pt>
  </dgm:ptLst>
  <dgm:cxnLst>
    <dgm:cxn modelId="{7569DC4B-3288-4BC2-A625-0174F7F514D2}" type="presOf" srcId="{E0926BFE-2FAE-416C-8240-79DCBF4BF766}" destId="{31FBF7F3-AB32-49DC-9FD5-CE64ACB39117}" srcOrd="1" destOrd="0" presId="urn:microsoft.com/office/officeart/2005/8/layout/orgChart1"/>
    <dgm:cxn modelId="{1518742C-59D6-4C4C-899D-B0B2E423398B}" type="presOf" srcId="{E6D9DC74-E10F-430F-A5F8-31DC54C6CA76}" destId="{F52CD250-02EE-4A8E-8679-678C526B4B08}" srcOrd="0" destOrd="0" presId="urn:microsoft.com/office/officeart/2005/8/layout/orgChart1"/>
    <dgm:cxn modelId="{0FC27397-2EAD-47DE-97A8-59C0808E695C}" srcId="{E6D9DC74-E10F-430F-A5F8-31DC54C6CA76}" destId="{E0926BFE-2FAE-416C-8240-79DCBF4BF766}" srcOrd="0" destOrd="0" parTransId="{BA135FEA-C567-4603-AAEE-1887B2EC378E}" sibTransId="{9EDC946A-C63C-4FE8-B978-F01F75BA4E2E}"/>
    <dgm:cxn modelId="{C3FE45B6-7CA5-49BE-A3DA-8C94E83D394C}" type="presOf" srcId="{E0926BFE-2FAE-416C-8240-79DCBF4BF766}" destId="{08822DCB-FDA2-430D-9B9C-4F014C348E29}" srcOrd="0" destOrd="0" presId="urn:microsoft.com/office/officeart/2005/8/layout/orgChart1"/>
    <dgm:cxn modelId="{9AB057C7-26ED-4B56-BF99-BA4F68070E7D}" type="presParOf" srcId="{F52CD250-02EE-4A8E-8679-678C526B4B08}" destId="{DB62A9E0-DF09-4C66-8FCE-4E7BE776204C}" srcOrd="0" destOrd="0" presId="urn:microsoft.com/office/officeart/2005/8/layout/orgChart1"/>
    <dgm:cxn modelId="{A1709474-4639-4D47-9944-D6D92F1D6CBF}" type="presParOf" srcId="{DB62A9E0-DF09-4C66-8FCE-4E7BE776204C}" destId="{B651BFEE-9707-4D48-9539-8949E5211D6B}" srcOrd="0" destOrd="0" presId="urn:microsoft.com/office/officeart/2005/8/layout/orgChart1"/>
    <dgm:cxn modelId="{6FA3411C-61AA-4CA8-ABF9-7988D1A515C5}" type="presParOf" srcId="{B651BFEE-9707-4D48-9539-8949E5211D6B}" destId="{08822DCB-FDA2-430D-9B9C-4F014C348E29}" srcOrd="0" destOrd="0" presId="urn:microsoft.com/office/officeart/2005/8/layout/orgChart1"/>
    <dgm:cxn modelId="{61E8AF3C-8106-46E3-865F-9DE596D4F0C8}" type="presParOf" srcId="{B651BFEE-9707-4D48-9539-8949E5211D6B}" destId="{31FBF7F3-AB32-49DC-9FD5-CE64ACB39117}" srcOrd="1" destOrd="0" presId="urn:microsoft.com/office/officeart/2005/8/layout/orgChart1"/>
    <dgm:cxn modelId="{E6CE596C-3AFD-4675-AFF5-E6D1D650F5C7}" type="presParOf" srcId="{DB62A9E0-DF09-4C66-8FCE-4E7BE776204C}" destId="{C495A330-369D-450B-B020-B173FDD9CECC}" srcOrd="1" destOrd="0" presId="urn:microsoft.com/office/officeart/2005/8/layout/orgChart1"/>
    <dgm:cxn modelId="{788AC0CB-F3BC-4DCE-8640-05569F207010}" type="presParOf" srcId="{DB62A9E0-DF09-4C66-8FCE-4E7BE776204C}" destId="{0DA6CEF9-8E8D-496D-90F4-9BDA18E90B1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2F72A0-5B0A-4F79-BB50-D9BE5E7E5539}">
      <dgm:prSet/>
      <dgm:spPr/>
      <dgm:t>
        <a:bodyPr/>
        <a:lstStyle/>
        <a:p>
          <a:pPr rtl="0"/>
          <a:r>
            <a:rPr lang="es-MX" b="1" dirty="0"/>
            <a:t>Visita a Equipos Básicos</a:t>
          </a:r>
          <a:endParaRPr lang="es-MX" dirty="0"/>
        </a:p>
      </dgm:t>
    </dgm:pt>
    <dgm:pt modelId="{2E93A334-F61B-43CC-ABBF-64AA0D7549BD}" type="parTrans" cxnId="{8AF797C6-C7CB-4EB8-8513-FB319D304421}">
      <dgm:prSet/>
      <dgm:spPr/>
      <dgm:t>
        <a:bodyPr/>
        <a:lstStyle/>
        <a:p>
          <a:endParaRPr lang="es-MX"/>
        </a:p>
      </dgm:t>
    </dgm:pt>
    <dgm:pt modelId="{A940CD3A-076E-4B76-B127-B6B6ABFA9A3A}" type="sibTrans" cxnId="{8AF797C6-C7CB-4EB8-8513-FB319D304421}">
      <dgm:prSet/>
      <dgm:spPr/>
      <dgm:t>
        <a:bodyPr/>
        <a:lstStyle/>
        <a:p>
          <a:endParaRPr lang="es-MX"/>
        </a:p>
      </dgm:t>
    </dgm:pt>
    <dgm:pt modelId="{15A56CD4-F057-401C-9D08-63C2B747DB26}">
      <dgm:prSet/>
      <dgm:spPr/>
      <dgm:t>
        <a:bodyPr/>
        <a:lstStyle/>
        <a:p>
          <a:pPr rtl="0"/>
          <a:r>
            <a:rPr lang="es-MX" b="1" dirty="0"/>
            <a:t>Avisa a los promotores de equipo para que proporcionen espacio de tiempo</a:t>
          </a:r>
          <a:endParaRPr lang="es-MX" dirty="0"/>
        </a:p>
      </dgm:t>
    </dgm:pt>
    <dgm:pt modelId="{D188990B-2082-4918-A417-70F0203CECC8}" type="parTrans" cxnId="{5D5F4878-FD71-435C-A142-0DB94CC265D7}">
      <dgm:prSet/>
      <dgm:spPr/>
      <dgm:t>
        <a:bodyPr/>
        <a:lstStyle/>
        <a:p>
          <a:endParaRPr lang="es-MX"/>
        </a:p>
      </dgm:t>
    </dgm:pt>
    <dgm:pt modelId="{0D671A83-36FE-4311-946D-EA4AD3C10022}" type="sibTrans" cxnId="{5D5F4878-FD71-435C-A142-0DB94CC265D7}">
      <dgm:prSet/>
      <dgm:spPr/>
      <dgm:t>
        <a:bodyPr/>
        <a:lstStyle/>
        <a:p>
          <a:endParaRPr lang="es-MX"/>
        </a:p>
      </dgm:t>
    </dgm:pt>
    <dgm:pt modelId="{7D573DAC-8D13-44D0-939E-E0ED3AFEA03F}">
      <dgm:prSet/>
      <dgm:spPr/>
      <dgm:t>
        <a:bodyPr/>
        <a:lstStyle/>
        <a:p>
          <a:pPr rtl="0"/>
          <a:r>
            <a:rPr lang="es-MX" b="1" dirty="0"/>
            <a:t>Se recomiendan tres visitas por ciclo</a:t>
          </a:r>
          <a:endParaRPr lang="es-MX" dirty="0"/>
        </a:p>
      </dgm:t>
    </dgm:pt>
    <dgm:pt modelId="{D16A445C-801D-409A-B903-ADC1FB9ADF61}" type="parTrans" cxnId="{A149B373-FFE1-454E-BC92-9BDCCFBDF35D}">
      <dgm:prSet/>
      <dgm:spPr/>
      <dgm:t>
        <a:bodyPr/>
        <a:lstStyle/>
        <a:p>
          <a:endParaRPr lang="es-MX"/>
        </a:p>
      </dgm:t>
    </dgm:pt>
    <dgm:pt modelId="{67CB40CB-4FFC-4EE6-8FC5-1C31096577DD}" type="sibTrans" cxnId="{A149B373-FFE1-454E-BC92-9BDCCFBDF35D}">
      <dgm:prSet/>
      <dgm:spPr/>
      <dgm:t>
        <a:bodyPr/>
        <a:lstStyle/>
        <a:p>
          <a:endParaRPr lang="es-MX"/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1F74B69-EF47-40E9-96D5-075C73D98B66}" type="pres">
      <dgm:prSet presAssocID="{AD2F72A0-5B0A-4F79-BB50-D9BE5E7E5539}" presName="composite" presStyleCnt="0"/>
      <dgm:spPr/>
    </dgm:pt>
    <dgm:pt modelId="{1050A6AD-1C31-42AF-B425-D32EFAA89AF7}" type="pres">
      <dgm:prSet presAssocID="{AD2F72A0-5B0A-4F79-BB50-D9BE5E7E5539}" presName="imgShp" presStyleLbl="fgImgPlace1" presStyleIdx="0" presStyleCnt="3" custLinFactNeighborY="794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C9CE0A7-61C1-482C-953C-5361461A6CAE}" type="pres">
      <dgm:prSet presAssocID="{AD2F72A0-5B0A-4F79-BB50-D9BE5E7E5539}" presName="txShp" presStyleLbl="node1" presStyleIdx="0" presStyleCnt="3" custLinFactNeighborY="1097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3AF1CDD-412A-45D3-822E-10EDA344C483}" type="pres">
      <dgm:prSet presAssocID="{A940CD3A-076E-4B76-B127-B6B6ABFA9A3A}" presName="spacing" presStyleCnt="0"/>
      <dgm:spPr/>
    </dgm:pt>
    <dgm:pt modelId="{CCA33C04-AB5D-4BC1-9BE0-21BBFEB5BD63}" type="pres">
      <dgm:prSet presAssocID="{15A56CD4-F057-401C-9D08-63C2B747DB26}" presName="composite" presStyleCnt="0"/>
      <dgm:spPr/>
    </dgm:pt>
    <dgm:pt modelId="{7E041E6D-F873-4847-AA8C-6CA8D275DC12}" type="pres">
      <dgm:prSet presAssocID="{15A56CD4-F057-401C-9D08-63C2B747DB26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B5DAA62D-8DBD-47C6-AD5E-CD7D7585AFD9}" type="pres">
      <dgm:prSet presAssocID="{15A56CD4-F057-401C-9D08-63C2B747DB2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A5360A4-B5AF-477B-88E1-9D66A15039D9}" type="pres">
      <dgm:prSet presAssocID="{0D671A83-36FE-4311-946D-EA4AD3C10022}" presName="spacing" presStyleCnt="0"/>
      <dgm:spPr/>
    </dgm:pt>
    <dgm:pt modelId="{32FF2F0F-C85B-40FD-A4D7-436F92F07172}" type="pres">
      <dgm:prSet presAssocID="{7D573DAC-8D13-44D0-939E-E0ED3AFEA03F}" presName="composite" presStyleCnt="0"/>
      <dgm:spPr/>
    </dgm:pt>
    <dgm:pt modelId="{5A982D7B-DC0F-4D8C-BE73-CD24F6C20C87}" type="pres">
      <dgm:prSet presAssocID="{7D573DAC-8D13-44D0-939E-E0ED3AFEA03F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3D8881F-BF94-4959-8D1F-76F0C8DFE10B}" type="pres">
      <dgm:prSet presAssocID="{7D573DAC-8D13-44D0-939E-E0ED3AFEA03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149B373-FFE1-454E-BC92-9BDCCFBDF35D}" srcId="{5512FD8B-66F8-4AFC-84D5-96AB300F657A}" destId="{7D573DAC-8D13-44D0-939E-E0ED3AFEA03F}" srcOrd="2" destOrd="0" parTransId="{D16A445C-801D-409A-B903-ADC1FB9ADF61}" sibTransId="{67CB40CB-4FFC-4EE6-8FC5-1C31096577DD}"/>
    <dgm:cxn modelId="{E5CFED8A-38DE-4B88-9E92-B2CAC87E8A65}" type="presOf" srcId="{5512FD8B-66F8-4AFC-84D5-96AB300F657A}" destId="{A6525890-6E20-41A6-A5FA-A98BE3A34411}" srcOrd="0" destOrd="0" presId="urn:microsoft.com/office/officeart/2005/8/layout/vList3"/>
    <dgm:cxn modelId="{75B8D538-B67C-4053-A5C5-1396A00631DA}" type="presOf" srcId="{15A56CD4-F057-401C-9D08-63C2B747DB26}" destId="{B5DAA62D-8DBD-47C6-AD5E-CD7D7585AFD9}" srcOrd="0" destOrd="0" presId="urn:microsoft.com/office/officeart/2005/8/layout/vList3"/>
    <dgm:cxn modelId="{406A83C3-9C55-4E95-9B76-42025FDC9826}" type="presOf" srcId="{7D573DAC-8D13-44D0-939E-E0ED3AFEA03F}" destId="{93D8881F-BF94-4959-8D1F-76F0C8DFE10B}" srcOrd="0" destOrd="0" presId="urn:microsoft.com/office/officeart/2005/8/layout/vList3"/>
    <dgm:cxn modelId="{5D5F4878-FD71-435C-A142-0DB94CC265D7}" srcId="{5512FD8B-66F8-4AFC-84D5-96AB300F657A}" destId="{15A56CD4-F057-401C-9D08-63C2B747DB26}" srcOrd="1" destOrd="0" parTransId="{D188990B-2082-4918-A417-70F0203CECC8}" sibTransId="{0D671A83-36FE-4311-946D-EA4AD3C10022}"/>
    <dgm:cxn modelId="{A11A642E-C759-4683-AEF9-B59C2FB6858D}" type="presOf" srcId="{AD2F72A0-5B0A-4F79-BB50-D9BE5E7E5539}" destId="{DC9CE0A7-61C1-482C-953C-5361461A6CAE}" srcOrd="0" destOrd="0" presId="urn:microsoft.com/office/officeart/2005/8/layout/vList3"/>
    <dgm:cxn modelId="{8AF797C6-C7CB-4EB8-8513-FB319D304421}" srcId="{5512FD8B-66F8-4AFC-84D5-96AB300F657A}" destId="{AD2F72A0-5B0A-4F79-BB50-D9BE5E7E5539}" srcOrd="0" destOrd="0" parTransId="{2E93A334-F61B-43CC-ABBF-64AA0D7549BD}" sibTransId="{A940CD3A-076E-4B76-B127-B6B6ABFA9A3A}"/>
    <dgm:cxn modelId="{CBC4BF20-29BF-4575-B341-BE3695D0777E}" type="presParOf" srcId="{A6525890-6E20-41A6-A5FA-A98BE3A34411}" destId="{11F74B69-EF47-40E9-96D5-075C73D98B66}" srcOrd="0" destOrd="0" presId="urn:microsoft.com/office/officeart/2005/8/layout/vList3"/>
    <dgm:cxn modelId="{1BC1C532-902A-41C0-8D48-FD8A6A81063D}" type="presParOf" srcId="{11F74B69-EF47-40E9-96D5-075C73D98B66}" destId="{1050A6AD-1C31-42AF-B425-D32EFAA89AF7}" srcOrd="0" destOrd="0" presId="urn:microsoft.com/office/officeart/2005/8/layout/vList3"/>
    <dgm:cxn modelId="{3C62B026-587F-4B28-BA85-6E6BE9B79ADA}" type="presParOf" srcId="{11F74B69-EF47-40E9-96D5-075C73D98B66}" destId="{DC9CE0A7-61C1-482C-953C-5361461A6CAE}" srcOrd="1" destOrd="0" presId="urn:microsoft.com/office/officeart/2005/8/layout/vList3"/>
    <dgm:cxn modelId="{FB1BE546-E853-4F5F-8064-ADE181C6D45D}" type="presParOf" srcId="{A6525890-6E20-41A6-A5FA-A98BE3A34411}" destId="{73AF1CDD-412A-45D3-822E-10EDA344C483}" srcOrd="1" destOrd="0" presId="urn:microsoft.com/office/officeart/2005/8/layout/vList3"/>
    <dgm:cxn modelId="{661BFC75-E617-4B9D-A7AA-759F3E274767}" type="presParOf" srcId="{A6525890-6E20-41A6-A5FA-A98BE3A34411}" destId="{CCA33C04-AB5D-4BC1-9BE0-21BBFEB5BD63}" srcOrd="2" destOrd="0" presId="urn:microsoft.com/office/officeart/2005/8/layout/vList3"/>
    <dgm:cxn modelId="{27CA3D52-6058-4B45-9AF0-7B5F553E09C6}" type="presParOf" srcId="{CCA33C04-AB5D-4BC1-9BE0-21BBFEB5BD63}" destId="{7E041E6D-F873-4847-AA8C-6CA8D275DC12}" srcOrd="0" destOrd="0" presId="urn:microsoft.com/office/officeart/2005/8/layout/vList3"/>
    <dgm:cxn modelId="{D996E848-CED0-44ED-A9DA-D1E7FD3046A3}" type="presParOf" srcId="{CCA33C04-AB5D-4BC1-9BE0-21BBFEB5BD63}" destId="{B5DAA62D-8DBD-47C6-AD5E-CD7D7585AFD9}" srcOrd="1" destOrd="0" presId="urn:microsoft.com/office/officeart/2005/8/layout/vList3"/>
    <dgm:cxn modelId="{26E93D42-70EF-4E42-964D-74376AF325EC}" type="presParOf" srcId="{A6525890-6E20-41A6-A5FA-A98BE3A34411}" destId="{CA5360A4-B5AF-477B-88E1-9D66A15039D9}" srcOrd="3" destOrd="0" presId="urn:microsoft.com/office/officeart/2005/8/layout/vList3"/>
    <dgm:cxn modelId="{D962897E-421B-4C75-876D-A1297075EF2F}" type="presParOf" srcId="{A6525890-6E20-41A6-A5FA-A98BE3A34411}" destId="{32FF2F0F-C85B-40FD-A4D7-436F92F07172}" srcOrd="4" destOrd="0" presId="urn:microsoft.com/office/officeart/2005/8/layout/vList3"/>
    <dgm:cxn modelId="{F7343233-004A-40AB-A641-A7DCCC6F4E47}" type="presParOf" srcId="{32FF2F0F-C85B-40FD-A4D7-436F92F07172}" destId="{5A982D7B-DC0F-4D8C-BE73-CD24F6C20C87}" srcOrd="0" destOrd="0" presId="urn:microsoft.com/office/officeart/2005/8/layout/vList3"/>
    <dgm:cxn modelId="{CC2DE9BA-B503-43C9-AFB3-30A17B776EB8}" type="presParOf" srcId="{32FF2F0F-C85B-40FD-A4D7-436F92F07172}" destId="{93D8881F-BF94-4959-8D1F-76F0C8DFE10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2F72A0-5B0A-4F79-BB50-D9BE5E7E5539}">
      <dgm:prSet/>
      <dgm:spPr/>
      <dgm:t>
        <a:bodyPr/>
        <a:lstStyle/>
        <a:p>
          <a:pPr rtl="0"/>
          <a:r>
            <a:rPr lang="es-MX" b="1" dirty="0"/>
            <a:t>Planeación de las visitas a Equipo Básico</a:t>
          </a:r>
          <a:endParaRPr lang="es-MX" dirty="0"/>
        </a:p>
      </dgm:t>
    </dgm:pt>
    <dgm:pt modelId="{2E93A334-F61B-43CC-ABBF-64AA0D7549BD}" type="parTrans" cxnId="{8AF797C6-C7CB-4EB8-8513-FB319D304421}">
      <dgm:prSet/>
      <dgm:spPr/>
      <dgm:t>
        <a:bodyPr/>
        <a:lstStyle/>
        <a:p>
          <a:endParaRPr lang="es-MX"/>
        </a:p>
      </dgm:t>
    </dgm:pt>
    <dgm:pt modelId="{A940CD3A-076E-4B76-B127-B6B6ABFA9A3A}" type="sibTrans" cxnId="{8AF797C6-C7CB-4EB8-8513-FB319D304421}">
      <dgm:prSet/>
      <dgm:spPr/>
      <dgm:t>
        <a:bodyPr/>
        <a:lstStyle/>
        <a:p>
          <a:endParaRPr lang="es-MX"/>
        </a:p>
      </dgm:t>
    </dgm:pt>
    <dgm:pt modelId="{15A56CD4-F057-401C-9D08-63C2B747DB26}">
      <dgm:prSet/>
      <dgm:spPr/>
      <dgm:t>
        <a:bodyPr/>
        <a:lstStyle/>
        <a:p>
          <a:pPr rtl="0"/>
          <a:r>
            <a:rPr lang="es-MX" b="1" dirty="0"/>
            <a:t>1ra: Se recomienda hacerla desde el tema 4</a:t>
          </a:r>
          <a:endParaRPr lang="es-MX" dirty="0"/>
        </a:p>
      </dgm:t>
    </dgm:pt>
    <dgm:pt modelId="{D188990B-2082-4918-A417-70F0203CECC8}" type="parTrans" cxnId="{5D5F4878-FD71-435C-A142-0DB94CC265D7}">
      <dgm:prSet/>
      <dgm:spPr/>
      <dgm:t>
        <a:bodyPr/>
        <a:lstStyle/>
        <a:p>
          <a:endParaRPr lang="es-MX"/>
        </a:p>
      </dgm:t>
    </dgm:pt>
    <dgm:pt modelId="{0D671A83-36FE-4311-946D-EA4AD3C10022}" type="sibTrans" cxnId="{5D5F4878-FD71-435C-A142-0DB94CC265D7}">
      <dgm:prSet/>
      <dgm:spPr/>
      <dgm:t>
        <a:bodyPr/>
        <a:lstStyle/>
        <a:p>
          <a:endParaRPr lang="es-MX"/>
        </a:p>
      </dgm:t>
    </dgm:pt>
    <dgm:pt modelId="{7D573DAC-8D13-44D0-939E-E0ED3AFEA03F}">
      <dgm:prSet/>
      <dgm:spPr/>
      <dgm:t>
        <a:bodyPr/>
        <a:lstStyle/>
        <a:p>
          <a:pPr rtl="0"/>
          <a:r>
            <a:rPr lang="es-MX" b="1" dirty="0"/>
            <a:t>2da: Se recomienda desde el tema 9</a:t>
          </a:r>
          <a:endParaRPr lang="es-MX" dirty="0"/>
        </a:p>
      </dgm:t>
    </dgm:pt>
    <dgm:pt modelId="{D16A445C-801D-409A-B903-ADC1FB9ADF61}" type="parTrans" cxnId="{A149B373-FFE1-454E-BC92-9BDCCFBDF35D}">
      <dgm:prSet/>
      <dgm:spPr/>
      <dgm:t>
        <a:bodyPr/>
        <a:lstStyle/>
        <a:p>
          <a:endParaRPr lang="es-MX"/>
        </a:p>
      </dgm:t>
    </dgm:pt>
    <dgm:pt modelId="{67CB40CB-4FFC-4EE6-8FC5-1C31096577DD}" type="sibTrans" cxnId="{A149B373-FFE1-454E-BC92-9BDCCFBDF35D}">
      <dgm:prSet/>
      <dgm:spPr/>
      <dgm:t>
        <a:bodyPr/>
        <a:lstStyle/>
        <a:p>
          <a:endParaRPr lang="es-MX"/>
        </a:p>
      </dgm:t>
    </dgm:pt>
    <dgm:pt modelId="{6407D868-6B0A-43EC-A289-0AB4A8042963}">
      <dgm:prSet/>
      <dgm:spPr/>
      <dgm:t>
        <a:bodyPr/>
        <a:lstStyle/>
        <a:p>
          <a:pPr rtl="0"/>
          <a:r>
            <a:rPr lang="es-MX" b="1" dirty="0"/>
            <a:t>3ra: Se recomienda desde el tema 13</a:t>
          </a:r>
          <a:endParaRPr lang="es-MX" dirty="0"/>
        </a:p>
      </dgm:t>
    </dgm:pt>
    <dgm:pt modelId="{6107B221-3E2E-4D48-A68A-E5A2CC2E4D0E}" type="parTrans" cxnId="{C8660417-90F1-48D1-BAC9-061217F13FD3}">
      <dgm:prSet/>
      <dgm:spPr/>
      <dgm:t>
        <a:bodyPr/>
        <a:lstStyle/>
        <a:p>
          <a:endParaRPr lang="es-MX"/>
        </a:p>
      </dgm:t>
    </dgm:pt>
    <dgm:pt modelId="{B189F4EC-7F9F-480D-9E5A-5E3D08AC66CE}" type="sibTrans" cxnId="{C8660417-90F1-48D1-BAC9-061217F13FD3}">
      <dgm:prSet/>
      <dgm:spPr/>
      <dgm:t>
        <a:bodyPr/>
        <a:lstStyle/>
        <a:p>
          <a:endParaRPr lang="es-MX"/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1F74B69-EF47-40E9-96D5-075C73D98B66}" type="pres">
      <dgm:prSet presAssocID="{AD2F72A0-5B0A-4F79-BB50-D9BE5E7E5539}" presName="composite" presStyleCnt="0"/>
      <dgm:spPr/>
    </dgm:pt>
    <dgm:pt modelId="{1050A6AD-1C31-42AF-B425-D32EFAA89AF7}" type="pres">
      <dgm:prSet presAssocID="{AD2F72A0-5B0A-4F79-BB50-D9BE5E7E5539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DC9CE0A7-61C1-482C-953C-5361461A6CAE}" type="pres">
      <dgm:prSet presAssocID="{AD2F72A0-5B0A-4F79-BB50-D9BE5E7E5539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3AF1CDD-412A-45D3-822E-10EDA344C483}" type="pres">
      <dgm:prSet presAssocID="{A940CD3A-076E-4B76-B127-B6B6ABFA9A3A}" presName="spacing" presStyleCnt="0"/>
      <dgm:spPr/>
    </dgm:pt>
    <dgm:pt modelId="{CCA33C04-AB5D-4BC1-9BE0-21BBFEB5BD63}" type="pres">
      <dgm:prSet presAssocID="{15A56CD4-F057-401C-9D08-63C2B747DB26}" presName="composite" presStyleCnt="0"/>
      <dgm:spPr/>
    </dgm:pt>
    <dgm:pt modelId="{7E041E6D-F873-4847-AA8C-6CA8D275DC12}" type="pres">
      <dgm:prSet presAssocID="{15A56CD4-F057-401C-9D08-63C2B747DB26}" presName="imgShp" presStyleLbl="fgImgPlace1" presStyleIdx="1" presStyleCnt="4" custLinFactNeighborX="5940" custLinFactNeighborY="-14982"/>
      <dgm:spPr/>
    </dgm:pt>
    <dgm:pt modelId="{B5DAA62D-8DBD-47C6-AD5E-CD7D7585AFD9}" type="pres">
      <dgm:prSet presAssocID="{15A56CD4-F057-401C-9D08-63C2B747DB26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A5360A4-B5AF-477B-88E1-9D66A15039D9}" type="pres">
      <dgm:prSet presAssocID="{0D671A83-36FE-4311-946D-EA4AD3C10022}" presName="spacing" presStyleCnt="0"/>
      <dgm:spPr/>
    </dgm:pt>
    <dgm:pt modelId="{32FF2F0F-C85B-40FD-A4D7-436F92F07172}" type="pres">
      <dgm:prSet presAssocID="{7D573DAC-8D13-44D0-939E-E0ED3AFEA03F}" presName="composite" presStyleCnt="0"/>
      <dgm:spPr/>
    </dgm:pt>
    <dgm:pt modelId="{5A982D7B-DC0F-4D8C-BE73-CD24F6C20C87}" type="pres">
      <dgm:prSet presAssocID="{7D573DAC-8D13-44D0-939E-E0ED3AFEA03F}" presName="imgShp" presStyleLbl="fgImgPlace1" presStyleIdx="2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3D8881F-BF94-4959-8D1F-76F0C8DFE10B}" type="pres">
      <dgm:prSet presAssocID="{7D573DAC-8D13-44D0-939E-E0ED3AFEA03F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CB71E80-499B-45B3-B6AB-481B8A82F3D9}" type="pres">
      <dgm:prSet presAssocID="{67CB40CB-4FFC-4EE6-8FC5-1C31096577DD}" presName="spacing" presStyleCnt="0"/>
      <dgm:spPr/>
    </dgm:pt>
    <dgm:pt modelId="{DCD7BA37-3395-438E-82CC-0570F93C64F8}" type="pres">
      <dgm:prSet presAssocID="{6407D868-6B0A-43EC-A289-0AB4A8042963}" presName="composite" presStyleCnt="0"/>
      <dgm:spPr/>
    </dgm:pt>
    <dgm:pt modelId="{FCE25712-84A9-40A9-97E3-D8323994BC59}" type="pres">
      <dgm:prSet presAssocID="{6407D868-6B0A-43EC-A289-0AB4A8042963}" presName="imgShp" presStyleLbl="fgImgPlace1" presStyleIdx="3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1F086B8-615E-4B92-B935-C68328C1EA39}" type="pres">
      <dgm:prSet presAssocID="{6407D868-6B0A-43EC-A289-0AB4A804296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1A1E41A-399B-4910-847A-F7647D07D1D2}" type="presOf" srcId="{5512FD8B-66F8-4AFC-84D5-96AB300F657A}" destId="{A6525890-6E20-41A6-A5FA-A98BE3A34411}" srcOrd="0" destOrd="0" presId="urn:microsoft.com/office/officeart/2005/8/layout/vList3"/>
    <dgm:cxn modelId="{5D5F4878-FD71-435C-A142-0DB94CC265D7}" srcId="{5512FD8B-66F8-4AFC-84D5-96AB300F657A}" destId="{15A56CD4-F057-401C-9D08-63C2B747DB26}" srcOrd="1" destOrd="0" parTransId="{D188990B-2082-4918-A417-70F0203CECC8}" sibTransId="{0D671A83-36FE-4311-946D-EA4AD3C10022}"/>
    <dgm:cxn modelId="{C6998A74-6D4F-46AC-A221-6A048DE9B687}" type="presOf" srcId="{AD2F72A0-5B0A-4F79-BB50-D9BE5E7E5539}" destId="{DC9CE0A7-61C1-482C-953C-5361461A6CAE}" srcOrd="0" destOrd="0" presId="urn:microsoft.com/office/officeart/2005/8/layout/vList3"/>
    <dgm:cxn modelId="{F83C22F7-91FA-437C-8377-2CA65D5B45EE}" type="presOf" srcId="{7D573DAC-8D13-44D0-939E-E0ED3AFEA03F}" destId="{93D8881F-BF94-4959-8D1F-76F0C8DFE10B}" srcOrd="0" destOrd="0" presId="urn:microsoft.com/office/officeart/2005/8/layout/vList3"/>
    <dgm:cxn modelId="{8AF797C6-C7CB-4EB8-8513-FB319D304421}" srcId="{5512FD8B-66F8-4AFC-84D5-96AB300F657A}" destId="{AD2F72A0-5B0A-4F79-BB50-D9BE5E7E5539}" srcOrd="0" destOrd="0" parTransId="{2E93A334-F61B-43CC-ABBF-64AA0D7549BD}" sibTransId="{A940CD3A-076E-4B76-B127-B6B6ABFA9A3A}"/>
    <dgm:cxn modelId="{F19A3046-ECE2-462C-AE94-0424C2B97A7B}" type="presOf" srcId="{6407D868-6B0A-43EC-A289-0AB4A8042963}" destId="{A1F086B8-615E-4B92-B935-C68328C1EA39}" srcOrd="0" destOrd="0" presId="urn:microsoft.com/office/officeart/2005/8/layout/vList3"/>
    <dgm:cxn modelId="{C8660417-90F1-48D1-BAC9-061217F13FD3}" srcId="{5512FD8B-66F8-4AFC-84D5-96AB300F657A}" destId="{6407D868-6B0A-43EC-A289-0AB4A8042963}" srcOrd="3" destOrd="0" parTransId="{6107B221-3E2E-4D48-A68A-E5A2CC2E4D0E}" sibTransId="{B189F4EC-7F9F-480D-9E5A-5E3D08AC66CE}"/>
    <dgm:cxn modelId="{48E14CA8-86A0-45FD-A161-904B37928B30}" type="presOf" srcId="{15A56CD4-F057-401C-9D08-63C2B747DB26}" destId="{B5DAA62D-8DBD-47C6-AD5E-CD7D7585AFD9}" srcOrd="0" destOrd="0" presId="urn:microsoft.com/office/officeart/2005/8/layout/vList3"/>
    <dgm:cxn modelId="{A149B373-FFE1-454E-BC92-9BDCCFBDF35D}" srcId="{5512FD8B-66F8-4AFC-84D5-96AB300F657A}" destId="{7D573DAC-8D13-44D0-939E-E0ED3AFEA03F}" srcOrd="2" destOrd="0" parTransId="{D16A445C-801D-409A-B903-ADC1FB9ADF61}" sibTransId="{67CB40CB-4FFC-4EE6-8FC5-1C31096577DD}"/>
    <dgm:cxn modelId="{E9E9BEDA-1A0C-4C77-9971-E95711BC0C67}" type="presParOf" srcId="{A6525890-6E20-41A6-A5FA-A98BE3A34411}" destId="{11F74B69-EF47-40E9-96D5-075C73D98B66}" srcOrd="0" destOrd="0" presId="urn:microsoft.com/office/officeart/2005/8/layout/vList3"/>
    <dgm:cxn modelId="{49C09184-1F51-4259-9411-B1C2B6C12E08}" type="presParOf" srcId="{11F74B69-EF47-40E9-96D5-075C73D98B66}" destId="{1050A6AD-1C31-42AF-B425-D32EFAA89AF7}" srcOrd="0" destOrd="0" presId="urn:microsoft.com/office/officeart/2005/8/layout/vList3"/>
    <dgm:cxn modelId="{746D9EEA-252D-44DF-8D4A-51EEFE73ED1C}" type="presParOf" srcId="{11F74B69-EF47-40E9-96D5-075C73D98B66}" destId="{DC9CE0A7-61C1-482C-953C-5361461A6CAE}" srcOrd="1" destOrd="0" presId="urn:microsoft.com/office/officeart/2005/8/layout/vList3"/>
    <dgm:cxn modelId="{8EE3D199-F1E0-429B-BC0F-B60E4656C6FC}" type="presParOf" srcId="{A6525890-6E20-41A6-A5FA-A98BE3A34411}" destId="{73AF1CDD-412A-45D3-822E-10EDA344C483}" srcOrd="1" destOrd="0" presId="urn:microsoft.com/office/officeart/2005/8/layout/vList3"/>
    <dgm:cxn modelId="{CFA9D2D0-2CB5-4C86-9CE4-9516F907EB9B}" type="presParOf" srcId="{A6525890-6E20-41A6-A5FA-A98BE3A34411}" destId="{CCA33C04-AB5D-4BC1-9BE0-21BBFEB5BD63}" srcOrd="2" destOrd="0" presId="urn:microsoft.com/office/officeart/2005/8/layout/vList3"/>
    <dgm:cxn modelId="{AB39C85B-4765-4049-835E-5E3A3D1B78B4}" type="presParOf" srcId="{CCA33C04-AB5D-4BC1-9BE0-21BBFEB5BD63}" destId="{7E041E6D-F873-4847-AA8C-6CA8D275DC12}" srcOrd="0" destOrd="0" presId="urn:microsoft.com/office/officeart/2005/8/layout/vList3"/>
    <dgm:cxn modelId="{0EC6BE0F-BA05-4A5F-AB05-9B183FD9812C}" type="presParOf" srcId="{CCA33C04-AB5D-4BC1-9BE0-21BBFEB5BD63}" destId="{B5DAA62D-8DBD-47C6-AD5E-CD7D7585AFD9}" srcOrd="1" destOrd="0" presId="urn:microsoft.com/office/officeart/2005/8/layout/vList3"/>
    <dgm:cxn modelId="{BAF3AF83-BD99-40A1-B8F9-CD6DD90B9085}" type="presParOf" srcId="{A6525890-6E20-41A6-A5FA-A98BE3A34411}" destId="{CA5360A4-B5AF-477B-88E1-9D66A15039D9}" srcOrd="3" destOrd="0" presId="urn:microsoft.com/office/officeart/2005/8/layout/vList3"/>
    <dgm:cxn modelId="{82D25924-F55E-429C-B699-AF050603B37F}" type="presParOf" srcId="{A6525890-6E20-41A6-A5FA-A98BE3A34411}" destId="{32FF2F0F-C85B-40FD-A4D7-436F92F07172}" srcOrd="4" destOrd="0" presId="urn:microsoft.com/office/officeart/2005/8/layout/vList3"/>
    <dgm:cxn modelId="{2E3069EA-D416-41D4-A1C8-265410FD5F1B}" type="presParOf" srcId="{32FF2F0F-C85B-40FD-A4D7-436F92F07172}" destId="{5A982D7B-DC0F-4D8C-BE73-CD24F6C20C87}" srcOrd="0" destOrd="0" presId="urn:microsoft.com/office/officeart/2005/8/layout/vList3"/>
    <dgm:cxn modelId="{04CD98EA-444E-4F65-AACD-B4C18C7CB61B}" type="presParOf" srcId="{32FF2F0F-C85B-40FD-A4D7-436F92F07172}" destId="{93D8881F-BF94-4959-8D1F-76F0C8DFE10B}" srcOrd="1" destOrd="0" presId="urn:microsoft.com/office/officeart/2005/8/layout/vList3"/>
    <dgm:cxn modelId="{2B2C1996-23B7-45A5-859F-C978F978A303}" type="presParOf" srcId="{A6525890-6E20-41A6-A5FA-A98BE3A34411}" destId="{BCB71E80-499B-45B3-B6AB-481B8A82F3D9}" srcOrd="5" destOrd="0" presId="urn:microsoft.com/office/officeart/2005/8/layout/vList3"/>
    <dgm:cxn modelId="{F15662C9-3F47-4665-AC38-426F4E571068}" type="presParOf" srcId="{A6525890-6E20-41A6-A5FA-A98BE3A34411}" destId="{DCD7BA37-3395-438E-82CC-0570F93C64F8}" srcOrd="6" destOrd="0" presId="urn:microsoft.com/office/officeart/2005/8/layout/vList3"/>
    <dgm:cxn modelId="{F32104AA-88EB-4FE6-91CC-D76C666D3603}" type="presParOf" srcId="{DCD7BA37-3395-438E-82CC-0570F93C64F8}" destId="{FCE25712-84A9-40A9-97E3-D8323994BC59}" srcOrd="0" destOrd="0" presId="urn:microsoft.com/office/officeart/2005/8/layout/vList3"/>
    <dgm:cxn modelId="{6E8ACCEA-C886-4F4B-8990-1CBAD518919F}" type="presParOf" srcId="{DCD7BA37-3395-438E-82CC-0570F93C64F8}" destId="{A1F086B8-615E-4B92-B935-C68328C1EA3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D9DC74-E10F-430F-A5F8-31DC54C6CA7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0926BFE-2FAE-416C-8240-79DCBF4BF766}">
      <dgm:prSet/>
      <dgm:spPr/>
      <dgm:t>
        <a:bodyPr/>
        <a:lstStyle/>
        <a:p>
          <a:pPr rtl="0"/>
          <a:r>
            <a:rPr lang="es-ES" b="1" dirty="0"/>
            <a:t>Matrimonio Financiero de Zona</a:t>
          </a:r>
          <a:endParaRPr lang="es-MX" dirty="0"/>
        </a:p>
      </dgm:t>
    </dgm:pt>
    <dgm:pt modelId="{BA135FEA-C567-4603-AAEE-1887B2EC378E}" type="parTrans" cxnId="{0FC27397-2EAD-47DE-97A8-59C0808E695C}">
      <dgm:prSet/>
      <dgm:spPr/>
      <dgm:t>
        <a:bodyPr/>
        <a:lstStyle/>
        <a:p>
          <a:endParaRPr lang="es-MX"/>
        </a:p>
      </dgm:t>
    </dgm:pt>
    <dgm:pt modelId="{9EDC946A-C63C-4FE8-B978-F01F75BA4E2E}" type="sibTrans" cxnId="{0FC27397-2EAD-47DE-97A8-59C0808E695C}">
      <dgm:prSet/>
      <dgm:spPr/>
      <dgm:t>
        <a:bodyPr/>
        <a:lstStyle/>
        <a:p>
          <a:endParaRPr lang="es-MX"/>
        </a:p>
      </dgm:t>
    </dgm:pt>
    <dgm:pt modelId="{F52CD250-02EE-4A8E-8679-678C526B4B08}" type="pres">
      <dgm:prSet presAssocID="{E6D9DC74-E10F-430F-A5F8-31DC54C6CA7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DB62A9E0-DF09-4C66-8FCE-4E7BE776204C}" type="pres">
      <dgm:prSet presAssocID="{E0926BFE-2FAE-416C-8240-79DCBF4BF766}" presName="hierRoot1" presStyleCnt="0">
        <dgm:presLayoutVars>
          <dgm:hierBranch val="init"/>
        </dgm:presLayoutVars>
      </dgm:prSet>
      <dgm:spPr/>
    </dgm:pt>
    <dgm:pt modelId="{B651BFEE-9707-4D48-9539-8949E5211D6B}" type="pres">
      <dgm:prSet presAssocID="{E0926BFE-2FAE-416C-8240-79DCBF4BF766}" presName="rootComposite1" presStyleCnt="0"/>
      <dgm:spPr/>
    </dgm:pt>
    <dgm:pt modelId="{08822DCB-FDA2-430D-9B9C-4F014C348E29}" type="pres">
      <dgm:prSet presAssocID="{E0926BFE-2FAE-416C-8240-79DCBF4BF76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1FBF7F3-AB32-49DC-9FD5-CE64ACB39117}" type="pres">
      <dgm:prSet presAssocID="{E0926BFE-2FAE-416C-8240-79DCBF4BF766}" presName="rootConnector1" presStyleLbl="node1" presStyleIdx="0" presStyleCnt="0"/>
      <dgm:spPr/>
      <dgm:t>
        <a:bodyPr/>
        <a:lstStyle/>
        <a:p>
          <a:endParaRPr lang="es-MX"/>
        </a:p>
      </dgm:t>
    </dgm:pt>
    <dgm:pt modelId="{C495A330-369D-450B-B020-B173FDD9CECC}" type="pres">
      <dgm:prSet presAssocID="{E0926BFE-2FAE-416C-8240-79DCBF4BF766}" presName="hierChild2" presStyleCnt="0"/>
      <dgm:spPr/>
    </dgm:pt>
    <dgm:pt modelId="{0DA6CEF9-8E8D-496D-90F4-9BDA18E90B1E}" type="pres">
      <dgm:prSet presAssocID="{E0926BFE-2FAE-416C-8240-79DCBF4BF766}" presName="hierChild3" presStyleCnt="0"/>
      <dgm:spPr/>
    </dgm:pt>
  </dgm:ptLst>
  <dgm:cxnLst>
    <dgm:cxn modelId="{904EEE26-F1C2-4917-BFC7-C5DDC08125BE}" type="presOf" srcId="{E0926BFE-2FAE-416C-8240-79DCBF4BF766}" destId="{31FBF7F3-AB32-49DC-9FD5-CE64ACB39117}" srcOrd="1" destOrd="0" presId="urn:microsoft.com/office/officeart/2005/8/layout/orgChart1"/>
    <dgm:cxn modelId="{9D6A5B52-0118-4D64-8E11-52BC56B69055}" type="presOf" srcId="{E0926BFE-2FAE-416C-8240-79DCBF4BF766}" destId="{08822DCB-FDA2-430D-9B9C-4F014C348E29}" srcOrd="0" destOrd="0" presId="urn:microsoft.com/office/officeart/2005/8/layout/orgChart1"/>
    <dgm:cxn modelId="{99FD5BAA-31EF-473E-805B-A1ABA9CE3518}" type="presOf" srcId="{E6D9DC74-E10F-430F-A5F8-31DC54C6CA76}" destId="{F52CD250-02EE-4A8E-8679-678C526B4B08}" srcOrd="0" destOrd="0" presId="urn:microsoft.com/office/officeart/2005/8/layout/orgChart1"/>
    <dgm:cxn modelId="{0FC27397-2EAD-47DE-97A8-59C0808E695C}" srcId="{E6D9DC74-E10F-430F-A5F8-31DC54C6CA76}" destId="{E0926BFE-2FAE-416C-8240-79DCBF4BF766}" srcOrd="0" destOrd="0" parTransId="{BA135FEA-C567-4603-AAEE-1887B2EC378E}" sibTransId="{9EDC946A-C63C-4FE8-B978-F01F75BA4E2E}"/>
    <dgm:cxn modelId="{F0557FF8-8797-4A80-BFD9-794EE51BDF79}" type="presParOf" srcId="{F52CD250-02EE-4A8E-8679-678C526B4B08}" destId="{DB62A9E0-DF09-4C66-8FCE-4E7BE776204C}" srcOrd="0" destOrd="0" presId="urn:microsoft.com/office/officeart/2005/8/layout/orgChart1"/>
    <dgm:cxn modelId="{AAC20815-6AE0-4BA0-9EEB-FB056D42A339}" type="presParOf" srcId="{DB62A9E0-DF09-4C66-8FCE-4E7BE776204C}" destId="{B651BFEE-9707-4D48-9539-8949E5211D6B}" srcOrd="0" destOrd="0" presId="urn:microsoft.com/office/officeart/2005/8/layout/orgChart1"/>
    <dgm:cxn modelId="{4B04CDBB-E5AF-4307-BC7B-F3C5D20F159F}" type="presParOf" srcId="{B651BFEE-9707-4D48-9539-8949E5211D6B}" destId="{08822DCB-FDA2-430D-9B9C-4F014C348E29}" srcOrd="0" destOrd="0" presId="urn:microsoft.com/office/officeart/2005/8/layout/orgChart1"/>
    <dgm:cxn modelId="{FA41FD8D-BFC9-471C-964A-616A50B9CC11}" type="presParOf" srcId="{B651BFEE-9707-4D48-9539-8949E5211D6B}" destId="{31FBF7F3-AB32-49DC-9FD5-CE64ACB39117}" srcOrd="1" destOrd="0" presId="urn:microsoft.com/office/officeart/2005/8/layout/orgChart1"/>
    <dgm:cxn modelId="{44498DF3-D74C-4892-B590-3084C05AB7E2}" type="presParOf" srcId="{DB62A9E0-DF09-4C66-8FCE-4E7BE776204C}" destId="{C495A330-369D-450B-B020-B173FDD9CECC}" srcOrd="1" destOrd="0" presId="urn:microsoft.com/office/officeart/2005/8/layout/orgChart1"/>
    <dgm:cxn modelId="{DD4FDC7D-B5D9-44EC-BFA6-787AD0D9DA51}" type="presParOf" srcId="{DB62A9E0-DF09-4C66-8FCE-4E7BE776204C}" destId="{0DA6CEF9-8E8D-496D-90F4-9BDA18E90B1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2F72A0-5B0A-4F79-BB50-D9BE5E7E5539}">
      <dgm:prSet/>
      <dgm:spPr/>
      <dgm:t>
        <a:bodyPr/>
        <a:lstStyle/>
        <a:p>
          <a:pPr rtl="0"/>
          <a:r>
            <a:rPr lang="es-MX" b="1" dirty="0"/>
            <a:t>Reunión con AIII de Sector</a:t>
          </a:r>
          <a:endParaRPr lang="es-MX" dirty="0"/>
        </a:p>
      </dgm:t>
    </dgm:pt>
    <dgm:pt modelId="{2E93A334-F61B-43CC-ABBF-64AA0D7549BD}" type="parTrans" cxnId="{8AF797C6-C7CB-4EB8-8513-FB319D304421}">
      <dgm:prSet/>
      <dgm:spPr/>
      <dgm:t>
        <a:bodyPr/>
        <a:lstStyle/>
        <a:p>
          <a:endParaRPr lang="es-MX"/>
        </a:p>
      </dgm:t>
    </dgm:pt>
    <dgm:pt modelId="{A940CD3A-076E-4B76-B127-B6B6ABFA9A3A}" type="sibTrans" cxnId="{8AF797C6-C7CB-4EB8-8513-FB319D304421}">
      <dgm:prSet/>
      <dgm:spPr/>
      <dgm:t>
        <a:bodyPr/>
        <a:lstStyle/>
        <a:p>
          <a:endParaRPr lang="es-MX"/>
        </a:p>
      </dgm:t>
    </dgm:pt>
    <dgm:pt modelId="{15A56CD4-F057-401C-9D08-63C2B747DB26}">
      <dgm:prSet/>
      <dgm:spPr/>
      <dgm:t>
        <a:bodyPr/>
        <a:lstStyle/>
        <a:p>
          <a:pPr rtl="0"/>
          <a:r>
            <a:rPr lang="es-MX" b="1" dirty="0"/>
            <a:t>Al menos una vez al mes para entregar ofrendas recibidas.</a:t>
          </a:r>
          <a:endParaRPr lang="es-MX" dirty="0"/>
        </a:p>
      </dgm:t>
    </dgm:pt>
    <dgm:pt modelId="{D188990B-2082-4918-A417-70F0203CECC8}" type="parTrans" cxnId="{5D5F4878-FD71-435C-A142-0DB94CC265D7}">
      <dgm:prSet/>
      <dgm:spPr/>
      <dgm:t>
        <a:bodyPr/>
        <a:lstStyle/>
        <a:p>
          <a:endParaRPr lang="es-MX"/>
        </a:p>
      </dgm:t>
    </dgm:pt>
    <dgm:pt modelId="{0D671A83-36FE-4311-946D-EA4AD3C10022}" type="sibTrans" cxnId="{5D5F4878-FD71-435C-A142-0DB94CC265D7}">
      <dgm:prSet/>
      <dgm:spPr/>
      <dgm:t>
        <a:bodyPr/>
        <a:lstStyle/>
        <a:p>
          <a:endParaRPr lang="es-MX"/>
        </a:p>
      </dgm:t>
    </dgm:pt>
    <dgm:pt modelId="{6407D868-6B0A-43EC-A289-0AB4A8042963}">
      <dgm:prSet/>
      <dgm:spPr/>
      <dgm:t>
        <a:bodyPr/>
        <a:lstStyle/>
        <a:p>
          <a:pPr rtl="0"/>
          <a:r>
            <a:rPr lang="es-MX" b="1" dirty="0"/>
            <a:t>El ECS decidirá la forma de recabar las despensas.</a:t>
          </a:r>
          <a:endParaRPr lang="es-MX" dirty="0"/>
        </a:p>
      </dgm:t>
    </dgm:pt>
    <dgm:pt modelId="{6107B221-3E2E-4D48-A68A-E5A2CC2E4D0E}" type="parTrans" cxnId="{C8660417-90F1-48D1-BAC9-061217F13FD3}">
      <dgm:prSet/>
      <dgm:spPr/>
      <dgm:t>
        <a:bodyPr/>
        <a:lstStyle/>
        <a:p>
          <a:endParaRPr lang="es-MX"/>
        </a:p>
      </dgm:t>
    </dgm:pt>
    <dgm:pt modelId="{B189F4EC-7F9F-480D-9E5A-5E3D08AC66CE}" type="sibTrans" cxnId="{C8660417-90F1-48D1-BAC9-061217F13FD3}">
      <dgm:prSet/>
      <dgm:spPr/>
      <dgm:t>
        <a:bodyPr/>
        <a:lstStyle/>
        <a:p>
          <a:endParaRPr lang="es-MX"/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1F74B69-EF47-40E9-96D5-075C73D98B66}" type="pres">
      <dgm:prSet presAssocID="{AD2F72A0-5B0A-4F79-BB50-D9BE5E7E5539}" presName="composite" presStyleCnt="0"/>
      <dgm:spPr/>
    </dgm:pt>
    <dgm:pt modelId="{1050A6AD-1C31-42AF-B425-D32EFAA89AF7}" type="pres">
      <dgm:prSet presAssocID="{AD2F72A0-5B0A-4F79-BB50-D9BE5E7E5539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DC9CE0A7-61C1-482C-953C-5361461A6CAE}" type="pres">
      <dgm:prSet presAssocID="{AD2F72A0-5B0A-4F79-BB50-D9BE5E7E5539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3AF1CDD-412A-45D3-822E-10EDA344C483}" type="pres">
      <dgm:prSet presAssocID="{A940CD3A-076E-4B76-B127-B6B6ABFA9A3A}" presName="spacing" presStyleCnt="0"/>
      <dgm:spPr/>
    </dgm:pt>
    <dgm:pt modelId="{CCA33C04-AB5D-4BC1-9BE0-21BBFEB5BD63}" type="pres">
      <dgm:prSet presAssocID="{15A56CD4-F057-401C-9D08-63C2B747DB26}" presName="composite" presStyleCnt="0"/>
      <dgm:spPr/>
    </dgm:pt>
    <dgm:pt modelId="{7E041E6D-F873-4847-AA8C-6CA8D275DC12}" type="pres">
      <dgm:prSet presAssocID="{15A56CD4-F057-401C-9D08-63C2B747DB26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B5DAA62D-8DBD-47C6-AD5E-CD7D7585AFD9}" type="pres">
      <dgm:prSet presAssocID="{15A56CD4-F057-401C-9D08-63C2B747DB2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A5360A4-B5AF-477B-88E1-9D66A15039D9}" type="pres">
      <dgm:prSet presAssocID="{0D671A83-36FE-4311-946D-EA4AD3C10022}" presName="spacing" presStyleCnt="0"/>
      <dgm:spPr/>
    </dgm:pt>
    <dgm:pt modelId="{DCD7BA37-3395-438E-82CC-0570F93C64F8}" type="pres">
      <dgm:prSet presAssocID="{6407D868-6B0A-43EC-A289-0AB4A8042963}" presName="composite" presStyleCnt="0"/>
      <dgm:spPr/>
    </dgm:pt>
    <dgm:pt modelId="{FCE25712-84A9-40A9-97E3-D8323994BC59}" type="pres">
      <dgm:prSet presAssocID="{6407D868-6B0A-43EC-A289-0AB4A8042963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A1F086B8-615E-4B92-B935-C68328C1EA39}" type="pres">
      <dgm:prSet presAssocID="{6407D868-6B0A-43EC-A289-0AB4A804296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AF7136E-B949-42D4-AAFB-47395D58D395}" type="presOf" srcId="{15A56CD4-F057-401C-9D08-63C2B747DB26}" destId="{B5DAA62D-8DBD-47C6-AD5E-CD7D7585AFD9}" srcOrd="0" destOrd="0" presId="urn:microsoft.com/office/officeart/2005/8/layout/vList3"/>
    <dgm:cxn modelId="{8413B209-FBEB-45F3-8FEA-A2A1A624E633}" type="presOf" srcId="{AD2F72A0-5B0A-4F79-BB50-D9BE5E7E5539}" destId="{DC9CE0A7-61C1-482C-953C-5361461A6CAE}" srcOrd="0" destOrd="0" presId="urn:microsoft.com/office/officeart/2005/8/layout/vList3"/>
    <dgm:cxn modelId="{12DCE588-8DAC-42BA-808C-3762D888E076}" type="presOf" srcId="{5512FD8B-66F8-4AFC-84D5-96AB300F657A}" destId="{A6525890-6E20-41A6-A5FA-A98BE3A34411}" srcOrd="0" destOrd="0" presId="urn:microsoft.com/office/officeart/2005/8/layout/vList3"/>
    <dgm:cxn modelId="{C8660417-90F1-48D1-BAC9-061217F13FD3}" srcId="{5512FD8B-66F8-4AFC-84D5-96AB300F657A}" destId="{6407D868-6B0A-43EC-A289-0AB4A8042963}" srcOrd="2" destOrd="0" parTransId="{6107B221-3E2E-4D48-A68A-E5A2CC2E4D0E}" sibTransId="{B189F4EC-7F9F-480D-9E5A-5E3D08AC66CE}"/>
    <dgm:cxn modelId="{8AF797C6-C7CB-4EB8-8513-FB319D304421}" srcId="{5512FD8B-66F8-4AFC-84D5-96AB300F657A}" destId="{AD2F72A0-5B0A-4F79-BB50-D9BE5E7E5539}" srcOrd="0" destOrd="0" parTransId="{2E93A334-F61B-43CC-ABBF-64AA0D7549BD}" sibTransId="{A940CD3A-076E-4B76-B127-B6B6ABFA9A3A}"/>
    <dgm:cxn modelId="{AD78A9A4-26FE-4B5C-969C-63B4F85D9DAC}" type="presOf" srcId="{6407D868-6B0A-43EC-A289-0AB4A8042963}" destId="{A1F086B8-615E-4B92-B935-C68328C1EA39}" srcOrd="0" destOrd="0" presId="urn:microsoft.com/office/officeart/2005/8/layout/vList3"/>
    <dgm:cxn modelId="{5D5F4878-FD71-435C-A142-0DB94CC265D7}" srcId="{5512FD8B-66F8-4AFC-84D5-96AB300F657A}" destId="{15A56CD4-F057-401C-9D08-63C2B747DB26}" srcOrd="1" destOrd="0" parTransId="{D188990B-2082-4918-A417-70F0203CECC8}" sibTransId="{0D671A83-36FE-4311-946D-EA4AD3C10022}"/>
    <dgm:cxn modelId="{15F62344-F195-4C41-9625-4164D91EF6F2}" type="presParOf" srcId="{A6525890-6E20-41A6-A5FA-A98BE3A34411}" destId="{11F74B69-EF47-40E9-96D5-075C73D98B66}" srcOrd="0" destOrd="0" presId="urn:microsoft.com/office/officeart/2005/8/layout/vList3"/>
    <dgm:cxn modelId="{018F5255-811C-4BA5-9AD0-D8AFFF8E08D2}" type="presParOf" srcId="{11F74B69-EF47-40E9-96D5-075C73D98B66}" destId="{1050A6AD-1C31-42AF-B425-D32EFAA89AF7}" srcOrd="0" destOrd="0" presId="urn:microsoft.com/office/officeart/2005/8/layout/vList3"/>
    <dgm:cxn modelId="{5667D034-2423-402D-9387-1F3BFD4CB329}" type="presParOf" srcId="{11F74B69-EF47-40E9-96D5-075C73D98B66}" destId="{DC9CE0A7-61C1-482C-953C-5361461A6CAE}" srcOrd="1" destOrd="0" presId="urn:microsoft.com/office/officeart/2005/8/layout/vList3"/>
    <dgm:cxn modelId="{C4CF3214-5E11-4E2D-A119-1C4C82AA3158}" type="presParOf" srcId="{A6525890-6E20-41A6-A5FA-A98BE3A34411}" destId="{73AF1CDD-412A-45D3-822E-10EDA344C483}" srcOrd="1" destOrd="0" presId="urn:microsoft.com/office/officeart/2005/8/layout/vList3"/>
    <dgm:cxn modelId="{922131B9-14DD-43EB-90BB-490A6130F1D5}" type="presParOf" srcId="{A6525890-6E20-41A6-A5FA-A98BE3A34411}" destId="{CCA33C04-AB5D-4BC1-9BE0-21BBFEB5BD63}" srcOrd="2" destOrd="0" presId="urn:microsoft.com/office/officeart/2005/8/layout/vList3"/>
    <dgm:cxn modelId="{914BB96B-EC60-42C0-BC73-A1223CEE1889}" type="presParOf" srcId="{CCA33C04-AB5D-4BC1-9BE0-21BBFEB5BD63}" destId="{7E041E6D-F873-4847-AA8C-6CA8D275DC12}" srcOrd="0" destOrd="0" presId="urn:microsoft.com/office/officeart/2005/8/layout/vList3"/>
    <dgm:cxn modelId="{C36C1862-C755-4191-A6FD-15A8206F1F83}" type="presParOf" srcId="{CCA33C04-AB5D-4BC1-9BE0-21BBFEB5BD63}" destId="{B5DAA62D-8DBD-47C6-AD5E-CD7D7585AFD9}" srcOrd="1" destOrd="0" presId="urn:microsoft.com/office/officeart/2005/8/layout/vList3"/>
    <dgm:cxn modelId="{0BA5BFD2-2527-43E7-BE3D-F3DE9461CA5D}" type="presParOf" srcId="{A6525890-6E20-41A6-A5FA-A98BE3A34411}" destId="{CA5360A4-B5AF-477B-88E1-9D66A15039D9}" srcOrd="3" destOrd="0" presId="urn:microsoft.com/office/officeart/2005/8/layout/vList3"/>
    <dgm:cxn modelId="{E5FC8BBB-1530-423A-BC58-20F23BE070CC}" type="presParOf" srcId="{A6525890-6E20-41A6-A5FA-A98BE3A34411}" destId="{DCD7BA37-3395-438E-82CC-0570F93C64F8}" srcOrd="4" destOrd="0" presId="urn:microsoft.com/office/officeart/2005/8/layout/vList3"/>
    <dgm:cxn modelId="{16F412E8-B534-4CBF-9D05-C1BAB0134BD6}" type="presParOf" srcId="{DCD7BA37-3395-438E-82CC-0570F93C64F8}" destId="{FCE25712-84A9-40A9-97E3-D8323994BC59}" srcOrd="0" destOrd="0" presId="urn:microsoft.com/office/officeart/2005/8/layout/vList3"/>
    <dgm:cxn modelId="{0FC9458F-107D-409C-8E31-4A1B930B40D5}" type="presParOf" srcId="{DCD7BA37-3395-438E-82CC-0570F93C64F8}" destId="{A1F086B8-615E-4B92-B935-C68328C1EA3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5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4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3FB2-AD36-B348-97F9-CB582C54838F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hyperlink" Target="http://images.google.com/imgres?imgurl=http://cobranzadificil.50megs.com/images/dinero2.jpg&amp;imgrefurl=http://cobranzadificil.50megs.com/catalog.html&amp;usg=__qqIkZ1rVrPNcPfF1ysQtP0QCzmc=&amp;h=628&amp;w=659&amp;sz=59&amp;hl=es&amp;start=15&amp;um=1&amp;tbnid=IOOH4wtfvJ8RwM:&amp;tbnh=132&amp;tbnw=138&amp;prev=/images?q=cobranza&amp;hl=es&amp;um=1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29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5" Type="http://schemas.openxmlformats.org/officeDocument/2006/relationships/diagramLayout" Target="../diagrams/layout12.xml"/><Relationship Id="rId10" Type="http://schemas.openxmlformats.org/officeDocument/2006/relationships/diagramLayout" Target="../diagrams/layout13.xml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5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7583" y="2055167"/>
            <a:ext cx="4101007" cy="1126441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Taller de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Financieros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6901841" y="859194"/>
            <a:ext cx="2317647" cy="2247261"/>
          </a:xfrm>
          <a:prstGeom prst="rect">
            <a:avLst/>
          </a:prstGeom>
        </p:spPr>
      </p:pic>
      <p:pic>
        <p:nvPicPr>
          <p:cNvPr id="7" name="Picture 6" descr="1logom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0" y="686751"/>
            <a:ext cx="1903922" cy="25073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9238" y="101976"/>
            <a:ext cx="347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2" name="Imagen 11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xmlns="" id="{B0C3DED2-60EF-42A5-9FB3-9DE5FFA2C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254" y="3591214"/>
            <a:ext cx="4339901" cy="280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85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1" y="2751422"/>
            <a:ext cx="8360227" cy="3357975"/>
          </a:xfrm>
        </p:spPr>
        <p:txBody>
          <a:bodyPr>
            <a:noAutofit/>
          </a:bodyPr>
          <a:lstStyle/>
          <a:p>
            <a:r>
              <a:rPr lang="es-ES" sz="5400" b="1" dirty="0">
                <a:ln w="0"/>
                <a:solidFill>
                  <a:srgbClr val="E4831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Arial" charset="0"/>
              </a:rPr>
              <a:t>Ser y Hacer del Financiero </a:t>
            </a:r>
            <a:r>
              <a:rPr lang="es-ES" sz="3600" b="1" dirty="0">
                <a:ln w="0"/>
                <a:solidFill>
                  <a:srgbClr val="E4831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/>
            </a:r>
            <a:br>
              <a:rPr lang="es-ES" sz="3600" b="1" dirty="0">
                <a:ln w="0"/>
                <a:solidFill>
                  <a:srgbClr val="E4831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</a:br>
            <a:endParaRPr lang="en-US" sz="3600" b="1" dirty="0">
              <a:latin typeface="Century Gothic"/>
              <a:cs typeface="Century Gothic"/>
            </a:endParaRP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3526972" y="1024122"/>
            <a:ext cx="2330966" cy="2404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45063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52659" y="3025475"/>
            <a:ext cx="35872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Objetivo: Promover los valores de justicia y solidaridad en el equipo zonal y equipos básicos de la zona.</a:t>
            </a:r>
          </a:p>
          <a:p>
            <a:r>
              <a:rPr lang="es-MX" sz="20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</p:txBody>
      </p:sp>
      <p:pic>
        <p:nvPicPr>
          <p:cNvPr id="14" name="Picture 2" descr="http://3.bp.blogspot.com/-0Ot8iDy-N9M/UZmhCD_82-I/AAAAAAAADCc/9fdhfrGlaYg/s1600/Justic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845" y="3025704"/>
            <a:ext cx="3809563" cy="282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236743" y="1259663"/>
            <a:ext cx="54378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b="1" dirty="0">
                <a:solidFill>
                  <a:schemeClr val="accent1">
                    <a:lumMod val="75000"/>
                  </a:schemeClr>
                </a:solidFill>
              </a:rPr>
              <a:t>Funciones del Financiero</a:t>
            </a:r>
          </a:p>
          <a:p>
            <a:r>
              <a:rPr lang="es-MX" sz="4000" b="1" dirty="0">
                <a:solidFill>
                  <a:schemeClr val="accent1">
                    <a:lumMod val="75000"/>
                  </a:schemeClr>
                </a:solidFill>
              </a:rPr>
              <a:t> de Zona</a:t>
            </a:r>
            <a:endParaRPr lang="es-MX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74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794321" y="736627"/>
            <a:ext cx="1334090" cy="14303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CE616F90-238F-43C1-B8B5-6C9EAE6D6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39" y="848028"/>
            <a:ext cx="74184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3200" dirty="0">
                <a:solidFill>
                  <a:srgbClr val="517A00"/>
                </a:solidFill>
                <a:latin typeface="Comic Sans MS" pitchFamily="66" charset="0"/>
              </a:rPr>
              <a:t>*Promover</a:t>
            </a:r>
            <a:r>
              <a:rPr lang="en-US" sz="3200" dirty="0">
                <a:solidFill>
                  <a:srgbClr val="517A00"/>
                </a:solidFill>
                <a:latin typeface="Comic Sans MS" pitchFamily="66" charset="0"/>
              </a:rPr>
              <a:t>  es:</a:t>
            </a:r>
          </a:p>
          <a:p>
            <a:pPr eaLnBrk="1" hangingPunct="1"/>
            <a:r>
              <a:rPr lang="en-US" sz="3200" dirty="0">
                <a:solidFill>
                  <a:srgbClr val="517A00"/>
                </a:solidFill>
                <a:latin typeface="Comic Sans MS" pitchFamily="66" charset="0"/>
              </a:rPr>
              <a:t>  </a:t>
            </a:r>
            <a:r>
              <a:rPr lang="es-ES_tradnl" sz="3200" b="1" dirty="0">
                <a:solidFill>
                  <a:srgbClr val="517A00"/>
                </a:solidFill>
                <a:latin typeface="Comic Sans MS" pitchFamily="66" charset="0"/>
              </a:rPr>
              <a:t>propiciar</a:t>
            </a:r>
            <a:r>
              <a:rPr lang="en-US" sz="3200" b="1" dirty="0">
                <a:solidFill>
                  <a:srgbClr val="517A00"/>
                </a:solidFill>
                <a:latin typeface="Comic Sans MS" pitchFamily="66" charset="0"/>
              </a:rPr>
              <a:t> el </a:t>
            </a:r>
            <a:r>
              <a:rPr lang="en-US" sz="3200" b="1" dirty="0" err="1">
                <a:solidFill>
                  <a:srgbClr val="517A00"/>
                </a:solidFill>
                <a:latin typeface="Comic Sans MS" pitchFamily="66" charset="0"/>
              </a:rPr>
              <a:t>crecimiento</a:t>
            </a:r>
            <a:r>
              <a:rPr lang="en-US" sz="3200" b="1" dirty="0">
                <a:solidFill>
                  <a:srgbClr val="517A00"/>
                </a:solidFill>
                <a:latin typeface="Comic Sans MS" pitchFamily="66" charset="0"/>
              </a:rPr>
              <a:t> de </a:t>
            </a:r>
            <a:r>
              <a:rPr lang="en-US" sz="3200" b="1" dirty="0" err="1">
                <a:solidFill>
                  <a:srgbClr val="517A00"/>
                </a:solidFill>
                <a:latin typeface="Comic Sans MS" pitchFamily="66" charset="0"/>
              </a:rPr>
              <a:t>otros</a:t>
            </a:r>
            <a:r>
              <a:rPr lang="en-US" sz="3200" dirty="0">
                <a:solidFill>
                  <a:srgbClr val="517A00"/>
                </a:solidFill>
                <a:latin typeface="Comic Sans MS" pitchFamily="66" charset="0"/>
              </a:rPr>
              <a:t>.</a:t>
            </a:r>
            <a:endParaRPr lang="es-ES_tradnl" sz="3200" dirty="0">
              <a:solidFill>
                <a:srgbClr val="517A00"/>
              </a:solidFill>
              <a:latin typeface="Comic Sans MS" pitchFamily="66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xmlns="" id="{75820ADC-E4CC-4802-9955-0E2B1AC54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35" y="2843059"/>
            <a:ext cx="84613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3600" dirty="0">
                <a:solidFill>
                  <a:srgbClr val="660033"/>
                </a:solidFill>
                <a:latin typeface="Comic Sans MS" pitchFamily="66" charset="0"/>
              </a:rPr>
              <a:t>* El Financiero  es  un </a:t>
            </a:r>
            <a:r>
              <a:rPr lang="es-MX" sz="3600" b="1" u="sng" dirty="0">
                <a:solidFill>
                  <a:srgbClr val="660033"/>
                </a:solidFill>
                <a:latin typeface="Comic Sans MS" pitchFamily="66" charset="0"/>
              </a:rPr>
              <a:t> promotor  de  valores</a:t>
            </a:r>
            <a:r>
              <a:rPr lang="es-MX" sz="3600" dirty="0">
                <a:solidFill>
                  <a:srgbClr val="660033"/>
                </a:solidFill>
                <a:latin typeface="Comic Sans MS" pitchFamily="66" charset="0"/>
              </a:rPr>
              <a:t>  y </a:t>
            </a:r>
            <a:r>
              <a:rPr lang="es-MX" sz="3600" b="1" dirty="0">
                <a:solidFill>
                  <a:srgbClr val="660033"/>
                </a:solidFill>
                <a:latin typeface="Comic Sans MS" pitchFamily="66" charset="0"/>
              </a:rPr>
              <a:t>no  un  recaudador</a:t>
            </a:r>
            <a:r>
              <a:rPr lang="es-MX" sz="3600" dirty="0">
                <a:solidFill>
                  <a:srgbClr val="660033"/>
                </a:solidFill>
              </a:rPr>
              <a:t>.</a:t>
            </a:r>
          </a:p>
        </p:txBody>
      </p:sp>
      <p:pic>
        <p:nvPicPr>
          <p:cNvPr id="15" name="Picture 3" descr="dinero2">
            <a:hlinkClick r:id="rId4"/>
            <a:extLst>
              <a:ext uri="{FF2B5EF4-FFF2-40B4-BE49-F238E27FC236}">
                <a16:creationId xmlns:a16="http://schemas.microsoft.com/office/drawing/2014/main" xmlns="" id="{B14639E8-564A-4977-836D-D42AF3407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85" y="4138106"/>
            <a:ext cx="2480048" cy="222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28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3578" y="2751423"/>
            <a:ext cx="8068825" cy="3277588"/>
          </a:xfrm>
        </p:spPr>
        <p:txBody>
          <a:bodyPr>
            <a:noAutofit/>
          </a:bodyPr>
          <a:lstStyle/>
          <a:p>
            <a:r>
              <a:rPr lang="es-MX" sz="3600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.</a:t>
            </a:r>
            <a:r>
              <a:rPr lang="es-ES" sz="3600" b="1" dirty="0">
                <a:ln w="0"/>
                <a:solidFill>
                  <a:srgbClr val="E4831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/>
            </a:r>
            <a:br>
              <a:rPr lang="es-ES" sz="3600" b="1" dirty="0">
                <a:ln w="0"/>
                <a:solidFill>
                  <a:srgbClr val="E4831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</a:b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12" name="Marcador de conteni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274712"/>
              </p:ext>
            </p:extLst>
          </p:nvPr>
        </p:nvGraphicFramePr>
        <p:xfrm>
          <a:off x="95807" y="1950990"/>
          <a:ext cx="5637125" cy="3675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411605" y="1113747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SER</a:t>
            </a:r>
            <a:endParaRPr lang="es-MX" sz="3200" b="1" dirty="0"/>
          </a:p>
        </p:txBody>
      </p:sp>
      <p:sp>
        <p:nvSpPr>
          <p:cNvPr id="14" name="13 Marco"/>
          <p:cNvSpPr/>
          <p:nvPr/>
        </p:nvSpPr>
        <p:spPr>
          <a:xfrm>
            <a:off x="593541" y="974689"/>
            <a:ext cx="4862714" cy="92444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35" y="2383162"/>
            <a:ext cx="2941267" cy="25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66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5" y="-29653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3578" y="2751423"/>
            <a:ext cx="8068825" cy="3277588"/>
          </a:xfrm>
        </p:spPr>
        <p:txBody>
          <a:bodyPr>
            <a:noAutofit/>
          </a:bodyPr>
          <a:lstStyle/>
          <a:p>
            <a:r>
              <a:rPr lang="es-ES" sz="3600" b="1" dirty="0">
                <a:ln w="0"/>
                <a:solidFill>
                  <a:srgbClr val="E4831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/>
            </a:r>
            <a:br>
              <a:rPr lang="es-ES" sz="3600" b="1" dirty="0">
                <a:ln w="0"/>
                <a:solidFill>
                  <a:srgbClr val="E4831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</a:br>
            <a:endParaRPr lang="en-US" sz="3600" b="1" dirty="0">
              <a:latin typeface="Century Gothic"/>
              <a:cs typeface="Century Gothic"/>
            </a:endParaRP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19903" y="970175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611033" y="1175303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</a:rPr>
              <a:t>SER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11" name="10 Marco"/>
          <p:cNvSpPr/>
          <p:nvPr/>
        </p:nvSpPr>
        <p:spPr>
          <a:xfrm>
            <a:off x="593541" y="974689"/>
            <a:ext cx="4862714" cy="92444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graphicFrame>
        <p:nvGraphicFramePr>
          <p:cNvPr id="12" name="Diagrama 5">
            <a:extLst>
              <a:ext uri="{FF2B5EF4-FFF2-40B4-BE49-F238E27FC236}">
                <a16:creationId xmlns:a16="http://schemas.microsoft.com/office/drawing/2014/main" xmlns="" id="{B708EA01-F4D6-485F-8BB9-CDE027A520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5200"/>
              </p:ext>
            </p:extLst>
          </p:nvPr>
        </p:nvGraphicFramePr>
        <p:xfrm>
          <a:off x="193573" y="1778558"/>
          <a:ext cx="7413029" cy="4531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562" y="2510433"/>
            <a:ext cx="3040461" cy="318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68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" y="744331"/>
            <a:ext cx="9093872" cy="5684906"/>
          </a:xfrm>
          <a:prstGeom prst="rect">
            <a:avLst/>
          </a:prstGeom>
        </p:spPr>
      </p:pic>
      <p:graphicFrame>
        <p:nvGraphicFramePr>
          <p:cNvPr id="12" name="Diagrama 1"/>
          <p:cNvGraphicFramePr/>
          <p:nvPr>
            <p:extLst>
              <p:ext uri="{D42A27DB-BD31-4B8C-83A1-F6EECF244321}">
                <p14:modId xmlns:p14="http://schemas.microsoft.com/office/powerpoint/2010/main" val="1939924455"/>
              </p:ext>
            </p:extLst>
          </p:nvPr>
        </p:nvGraphicFramePr>
        <p:xfrm>
          <a:off x="719458" y="3018771"/>
          <a:ext cx="7522667" cy="3331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85815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1983" y="1364411"/>
            <a:ext cx="4431130" cy="4335359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47" y="1603668"/>
            <a:ext cx="3888712" cy="3856844"/>
          </a:xfrm>
          <a:prstGeom prst="rect">
            <a:avLst/>
          </a:prstGeom>
        </p:spPr>
      </p:pic>
      <p:sp>
        <p:nvSpPr>
          <p:cNvPr id="11" name="2 Marcador de texto"/>
          <p:cNvSpPr txBox="1">
            <a:spLocks/>
          </p:cNvSpPr>
          <p:nvPr/>
        </p:nvSpPr>
        <p:spPr>
          <a:xfrm>
            <a:off x="276044" y="1540701"/>
            <a:ext cx="4084941" cy="4823459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sz="58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“Ningún sirviente puede servir a dos amos, porque odiará a uno y querrá al otro, o será fiel a uno y despreciará al otro. No se puede servir a Dios y a las riquezas” </a:t>
            </a:r>
            <a:r>
              <a:rPr lang="es-MX" sz="58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Lc</a:t>
            </a:r>
            <a:r>
              <a:rPr lang="es-MX" sz="58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 16, 13</a:t>
            </a:r>
            <a:endParaRPr lang="es-MX" sz="5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3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19005" y="905135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975679" y="4732774"/>
            <a:ext cx="7192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s-MX" sz="4000" b="1" dirty="0">
                <a:solidFill>
                  <a:schemeClr val="tx2"/>
                </a:solidFill>
                <a:latin typeface="Arial Rounded MT Bold" panose="020F0704030504030204" pitchFamily="34" charset="0"/>
                <a:cs typeface="Arial" charset="0"/>
              </a:rPr>
              <a:t>“</a:t>
            </a:r>
            <a:r>
              <a:rPr lang="es-MX" sz="400" b="1" dirty="0">
                <a:solidFill>
                  <a:schemeClr val="tx2"/>
                </a:solidFill>
                <a:latin typeface="Arial Rounded MT Bold" panose="020F0704030504030204" pitchFamily="34" charset="0"/>
              </a:rPr>
              <a:t> </a:t>
            </a:r>
            <a:r>
              <a:rPr lang="es-MX" sz="2000" b="1" dirty="0">
                <a:solidFill>
                  <a:schemeClr val="tx2"/>
                </a:solidFill>
                <a:latin typeface="Arial Rounded MT Bold" panose="020F0704030504030204" pitchFamily="34" charset="0"/>
              </a:rPr>
              <a:t>Por lo tanto, hermanos, elijan entre ustedes a siete hombres de buena fama, llenos del Espíritu y de sabiduría; les confiaremos esta tarea” Hechos 6, 3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26" y="2077875"/>
            <a:ext cx="4572871" cy="26548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3" y="2077875"/>
            <a:ext cx="2359991" cy="265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479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19903" y="970175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94809" y="4636924"/>
            <a:ext cx="761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tx2"/>
                </a:solidFill>
              </a:rPr>
              <a:t>Nunca deben olvidar que son depositarios de la confianza de sus hermanos a quienes sirven y que tienen que actuar con desinterés, generosidad y prudencia.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05" y="1293005"/>
            <a:ext cx="6352032" cy="2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5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05" y="-29653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3091975" y="819450"/>
            <a:ext cx="3142038" cy="3241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381605" y="4061118"/>
            <a:ext cx="68240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</a:rPr>
              <a:t>Financiero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</a:rPr>
              <a:t> de Zona</a:t>
            </a:r>
            <a:endParaRPr lang="es-MX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AutoShape 2" descr="Image result for duda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274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2176" y="2553592"/>
            <a:ext cx="4726264" cy="2068649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Oraciones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/>
            </a:r>
            <a:b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</a:br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Iniciales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 descr="1logomf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70" y="2167003"/>
            <a:ext cx="1742740" cy="26304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9238" y="101976"/>
            <a:ext cx="347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89539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1" name="245 Imagen" descr="Estructura.png"/>
          <p:cNvPicPr>
            <a:picLocks noChangeAspect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822380"/>
            <a:ext cx="7300407" cy="538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896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421013008"/>
              </p:ext>
            </p:extLst>
          </p:nvPr>
        </p:nvGraphicFramePr>
        <p:xfrm>
          <a:off x="850642" y="1105319"/>
          <a:ext cx="4947257" cy="5077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569275"/>
              </p:ext>
            </p:extLst>
          </p:nvPr>
        </p:nvGraphicFramePr>
        <p:xfrm>
          <a:off x="6502770" y="2117473"/>
          <a:ext cx="1777751" cy="3058336"/>
        </p:xfrm>
        <a:graphic>
          <a:graphicData uri="http://schemas.openxmlformats.org/drawingml/2006/table">
            <a:tbl>
              <a:tblPr/>
              <a:tblGrid>
                <a:gridCol w="17777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64584"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12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PROMOTOR DE EQUIPO BASICO</a:t>
                      </a:r>
                      <a:endParaRPr lang="es-MX" sz="1200" dirty="0">
                        <a:solidFill>
                          <a:schemeClr val="tx1"/>
                        </a:solidFill>
                        <a:latin typeface="Century Gothic"/>
                        <a:ea typeface="Times New Roman"/>
                        <a:cs typeface="Times New Roman"/>
                      </a:endParaRPr>
                    </a:p>
                  </a:txBody>
                  <a:tcPr marL="65146" marR="65146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4584"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12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PROMOTOR DE ZONA</a:t>
                      </a:r>
                      <a:endParaRPr lang="es-MX" sz="1200" dirty="0">
                        <a:solidFill>
                          <a:schemeClr val="tx1"/>
                        </a:solidFill>
                        <a:latin typeface="Century Gothic"/>
                        <a:ea typeface="Times New Roman"/>
                        <a:cs typeface="Times New Roman"/>
                      </a:endParaRPr>
                    </a:p>
                  </a:txBody>
                  <a:tcPr marL="65146" marR="65146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4584"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FINANCIERO DE ZONA</a:t>
                      </a:r>
                      <a:endParaRPr lang="es-MX" sz="1200" dirty="0">
                        <a:solidFill>
                          <a:schemeClr val="tx1"/>
                        </a:solidFill>
                        <a:latin typeface="Century Gothic"/>
                        <a:ea typeface="Times New Roman"/>
                        <a:cs typeface="Times New Roman"/>
                      </a:endParaRPr>
                    </a:p>
                  </a:txBody>
                  <a:tcPr marL="65146" marR="65146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4584"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latin typeface="Century Gothic"/>
                          <a:ea typeface="Times New Roman"/>
                          <a:cs typeface="Times New Roman"/>
                        </a:rPr>
                        <a:t>ASISTENTE</a:t>
                      </a:r>
                      <a:r>
                        <a:rPr lang="es-MX" sz="1200" b="1" baseline="0" dirty="0">
                          <a:solidFill>
                            <a:schemeClr val="tx1"/>
                          </a:solidFill>
                          <a:latin typeface="Century Gothic"/>
                          <a:ea typeface="Times New Roman"/>
                          <a:cs typeface="Times New Roman"/>
                        </a:rPr>
                        <a:t> ECLESIAL DE ZONA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Century Gothic"/>
                        <a:ea typeface="Times New Roman"/>
                        <a:cs typeface="Times New Roman"/>
                      </a:endParaRPr>
                    </a:p>
                  </a:txBody>
                  <a:tcPr marL="65146" marR="65146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1 Flecha a la derecha con bandas"/>
          <p:cNvSpPr/>
          <p:nvPr/>
        </p:nvSpPr>
        <p:spPr>
          <a:xfrm>
            <a:off x="5948624" y="3828422"/>
            <a:ext cx="703385" cy="542611"/>
          </a:xfrm>
          <a:prstGeom prst="strip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330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05" y="-29653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" name="AutoShape 2" descr="Image result for duda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4287419" y="1512957"/>
            <a:ext cx="4505325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s-MX" altLang="es-MX" dirty="0"/>
              <a:t>Participar en la vivencia de la reunión de preparación y evaluación del Equipo Zonal. </a:t>
            </a:r>
          </a:p>
          <a:p>
            <a:pPr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s-MX" altLang="es-MX" dirty="0"/>
              <a:t>Motivar eficazmente a sus promotores y a los equiperos, para que participen y vivan con entusiasmo los valores de justicia y solidaridad. Realizar visitas a los equipos básicos.</a:t>
            </a:r>
          </a:p>
          <a:p>
            <a:pPr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s-MX" altLang="es-MX" dirty="0"/>
              <a:t>Administrar y gestionar las aportaciones recibidas de los equipos básicos y equipo zonal. Generar los informes correspondientes.</a:t>
            </a:r>
          </a:p>
        </p:txBody>
      </p:sp>
      <p:pic>
        <p:nvPicPr>
          <p:cNvPr id="12" name="Picture 2" descr="http://iesbi.files.wordpress.com/2009/05/logo_solidaridad.jpg?w=320&amp;h=350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797050"/>
            <a:ext cx="345440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1047331" y="1022054"/>
            <a:ext cx="6480175" cy="250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MX" sz="2800" dirty="0">
                <a:solidFill>
                  <a:schemeClr val="tx2">
                    <a:lumMod val="75000"/>
                  </a:schemeClr>
                </a:solidFill>
              </a:rPr>
              <a:t>Responsabilidades del matrimonio Financiero de zona </a:t>
            </a:r>
          </a:p>
        </p:txBody>
      </p:sp>
    </p:spTree>
    <p:extLst>
      <p:ext uri="{BB962C8B-B14F-4D97-AF65-F5344CB8AC3E}">
        <p14:creationId xmlns:p14="http://schemas.microsoft.com/office/powerpoint/2010/main" val="1070125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787898397"/>
              </p:ext>
            </p:extLst>
          </p:nvPr>
        </p:nvGraphicFramePr>
        <p:xfrm>
          <a:off x="4970570" y="855293"/>
          <a:ext cx="3148420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16 Diagrama"/>
          <p:cNvGraphicFramePr/>
          <p:nvPr>
            <p:extLst>
              <p:ext uri="{D42A27DB-BD31-4B8C-83A1-F6EECF244321}">
                <p14:modId xmlns:p14="http://schemas.microsoft.com/office/powerpoint/2010/main" val="265859844"/>
              </p:ext>
            </p:extLst>
          </p:nvPr>
        </p:nvGraphicFramePr>
        <p:xfrm>
          <a:off x="1117021" y="2055622"/>
          <a:ext cx="8011390" cy="409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14671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1310659291"/>
              </p:ext>
            </p:extLst>
          </p:nvPr>
        </p:nvGraphicFramePr>
        <p:xfrm>
          <a:off x="-407588" y="1908388"/>
          <a:ext cx="8011390" cy="409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2042199159"/>
              </p:ext>
            </p:extLst>
          </p:nvPr>
        </p:nvGraphicFramePr>
        <p:xfrm>
          <a:off x="5869193" y="855293"/>
          <a:ext cx="3148420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6" name="Picture 2" descr="C:\Users\Arturo\AppData\Local\Microsoft\Windows\Temporary Internet Files\Content.IE5\8LFANQBC\4-COLORES[1]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89" y="2723841"/>
            <a:ext cx="862644" cy="105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97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165320652"/>
              </p:ext>
            </p:extLst>
          </p:nvPr>
        </p:nvGraphicFramePr>
        <p:xfrm>
          <a:off x="566305" y="1562861"/>
          <a:ext cx="8011390" cy="409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3523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05" y="-29653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3091975" y="819450"/>
            <a:ext cx="3142038" cy="3241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028945" y="4061118"/>
            <a:ext cx="75293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</a:rPr>
              <a:t>Financiero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</a:rPr>
              <a:t>Equipo</a:t>
            </a:r>
            <a:endParaRPr lang="es-MX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AutoShape 2" descr="Image result for duda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7253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19903" y="970175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50723" y="2333263"/>
            <a:ext cx="45519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/>
              <a:t>Los matrimonios equiperos eligen al matrimonio financiero.</a:t>
            </a:r>
          </a:p>
          <a:p>
            <a:r>
              <a:rPr lang="es-MX" sz="3600" b="1" dirty="0"/>
              <a:t>Será el encargado de recabar las ofrendas de sus compañeros.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38" y="2328705"/>
            <a:ext cx="3925558" cy="2944168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150723" y="852059"/>
            <a:ext cx="35511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400" b="1" dirty="0">
                <a:solidFill>
                  <a:schemeClr val="tx2"/>
                </a:solidFill>
              </a:rPr>
              <a:t>Financiero de</a:t>
            </a:r>
          </a:p>
          <a:p>
            <a:r>
              <a:rPr lang="es-MX" sz="4400" b="1" dirty="0">
                <a:solidFill>
                  <a:schemeClr val="tx2"/>
                </a:solidFill>
              </a:rPr>
              <a:t> Equipo Básico</a:t>
            </a:r>
            <a:endParaRPr lang="es-MX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66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19903" y="970175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17768" y="1905798"/>
            <a:ext cx="7988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s-MX" sz="3600" b="1" dirty="0">
                <a:solidFill>
                  <a:schemeClr val="accent3">
                    <a:lumMod val="50000"/>
                  </a:schemeClr>
                </a:solidFill>
              </a:rPr>
              <a:t>Ser miembro registrado y estar cursando el Ciclo Básico de Formación del MFC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60457" y="1140434"/>
            <a:ext cx="27292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Requisitos </a:t>
            </a:r>
            <a:endParaRPr lang="es-MX" sz="4400" b="1" dirty="0">
              <a:solidFill>
                <a:schemeClr val="tx2"/>
              </a:solidFill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95" y="3248094"/>
            <a:ext cx="3410708" cy="25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69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19903" y="970175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17768" y="1905798"/>
            <a:ext cx="798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itchFamily="34" charset="0"/>
              <a:buChar char="•"/>
            </a:pPr>
            <a:endParaRPr lang="es-MX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60457" y="1140434"/>
            <a:ext cx="184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MX" sz="4400" b="1" dirty="0">
              <a:solidFill>
                <a:schemeClr val="tx2"/>
              </a:solidFill>
            </a:endParaRPr>
          </a:p>
        </p:txBody>
      </p:sp>
      <p:sp>
        <p:nvSpPr>
          <p:cNvPr id="3" name="AutoShape 2" descr="Image result for duda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020863304"/>
              </p:ext>
            </p:extLst>
          </p:nvPr>
        </p:nvGraphicFramePr>
        <p:xfrm>
          <a:off x="872837" y="2028969"/>
          <a:ext cx="8011390" cy="409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2122638952"/>
              </p:ext>
            </p:extLst>
          </p:nvPr>
        </p:nvGraphicFramePr>
        <p:xfrm>
          <a:off x="2374788" y="828640"/>
          <a:ext cx="4726883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98085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>
                <a:latin typeface="Britannic Bold" panose="020B0903060703020204" pitchFamily="34" charset="0"/>
                <a:cs typeface="Century Gothic"/>
              </a:rPr>
              <a:t>Espiritu Santo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0150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indent="0" eaLnBrk="0" hangingPunct="0">
              <a:lnSpc>
                <a:spcPct val="150000"/>
              </a:lnSpc>
              <a:buNone/>
            </a:pPr>
            <a:r>
              <a:rPr lang="es-ES" sz="3800" b="1" dirty="0">
                <a:solidFill>
                  <a:srgbClr val="770303"/>
                </a:solidFill>
                <a:ea typeface="Calibri" pitchFamily="34" charset="0"/>
                <a:cs typeface="Times New Roman" pitchFamily="18" charset="0"/>
              </a:rPr>
              <a:t>Ven, Espíritu Santo, </a:t>
            </a:r>
          </a:p>
          <a:p>
            <a:pPr marL="0" indent="0" eaLnBrk="0" hangingPunct="0">
              <a:lnSpc>
                <a:spcPct val="150000"/>
              </a:lnSpc>
              <a:buNone/>
            </a:pPr>
            <a:r>
              <a:rPr lang="es-ES" sz="3600" dirty="0">
                <a:solidFill>
                  <a:srgbClr val="770303"/>
                </a:solidFill>
                <a:ea typeface="Calibri" pitchFamily="34" charset="0"/>
                <a:cs typeface="Times New Roman" pitchFamily="18" charset="0"/>
              </a:rPr>
              <a:t>llena los corazones de tus fieles y enciende en ellos el fuego de tu amor.</a:t>
            </a:r>
          </a:p>
          <a:p>
            <a:pPr marL="0" indent="0" eaLnBrk="0" hangingPunct="0">
              <a:lnSpc>
                <a:spcPct val="150000"/>
              </a:lnSpc>
              <a:buNone/>
            </a:pPr>
            <a:r>
              <a:rPr lang="es-ES" sz="3600" dirty="0">
                <a:solidFill>
                  <a:srgbClr val="770303"/>
                </a:solidFill>
                <a:ea typeface="Calibri" pitchFamily="34" charset="0"/>
                <a:cs typeface="Times New Roman" pitchFamily="18" charset="0"/>
              </a:rPr>
              <a:t>Envía Señor, tu Espíritu, y todas las cosas serán creadas y se renovará la faz de la Tierra.</a:t>
            </a:r>
          </a:p>
          <a:p>
            <a:pPr marL="0" indent="0" eaLnBrk="0" hangingPunct="0">
              <a:lnSpc>
                <a:spcPct val="150000"/>
              </a:lnSpc>
              <a:buNone/>
            </a:pPr>
            <a:endParaRPr lang="es-ES" sz="3600" dirty="0">
              <a:solidFill>
                <a:srgbClr val="770303"/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lnSpc>
                <a:spcPct val="150000"/>
              </a:lnSpc>
              <a:buNone/>
            </a:pPr>
            <a:r>
              <a:rPr lang="es-ES" sz="3600" dirty="0">
                <a:solidFill>
                  <a:srgbClr val="770303"/>
                </a:solidFill>
                <a:ea typeface="Calibri" pitchFamily="34" charset="0"/>
                <a:cs typeface="Times New Roman" pitchFamily="18" charset="0"/>
              </a:rPr>
              <a:t>Oh Dios, que has instruido los corazones de tus fieles con la luz del Espíritu Santo, danos a saber rectamente la verdad según tu mismo Espíritu</a:t>
            </a:r>
          </a:p>
          <a:p>
            <a:pPr marL="0" indent="0" eaLnBrk="0" hangingPunct="0">
              <a:lnSpc>
                <a:spcPct val="150000"/>
              </a:lnSpc>
              <a:buNone/>
            </a:pPr>
            <a:r>
              <a:rPr lang="es-ES" sz="3600" dirty="0">
                <a:solidFill>
                  <a:srgbClr val="770303"/>
                </a:solidFill>
                <a:ea typeface="Calibri" pitchFamily="34" charset="0"/>
                <a:cs typeface="Times New Roman" pitchFamily="18" charset="0"/>
              </a:rPr>
              <a:t>y gozar para siempre de tus consuelos, </a:t>
            </a:r>
          </a:p>
          <a:p>
            <a:pPr marL="0" indent="0" eaLnBrk="0" hangingPunct="0">
              <a:lnSpc>
                <a:spcPct val="150000"/>
              </a:lnSpc>
              <a:buNone/>
            </a:pPr>
            <a:r>
              <a:rPr lang="es-ES" sz="3600" dirty="0">
                <a:solidFill>
                  <a:srgbClr val="770303"/>
                </a:solidFill>
                <a:ea typeface="Calibri" pitchFamily="34" charset="0"/>
                <a:cs typeface="Times New Roman" pitchFamily="18" charset="0"/>
              </a:rPr>
              <a:t>por Jesucristo nuestro Señor. </a:t>
            </a:r>
          </a:p>
          <a:p>
            <a:pPr marL="0" indent="0" eaLnBrk="0" hangingPunct="0">
              <a:lnSpc>
                <a:spcPct val="150000"/>
              </a:lnSpc>
              <a:buNone/>
            </a:pPr>
            <a:r>
              <a:rPr lang="es-ES" sz="3600" dirty="0">
                <a:solidFill>
                  <a:srgbClr val="770303"/>
                </a:solidFill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Amén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2542233" y="1256044"/>
            <a:ext cx="61445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224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19903" y="970175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17768" y="1905798"/>
            <a:ext cx="798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itchFamily="34" charset="0"/>
              <a:buChar char="•"/>
            </a:pPr>
            <a:endParaRPr lang="es-MX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60457" y="1140434"/>
            <a:ext cx="50314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tx2"/>
                </a:solidFill>
              </a:rPr>
              <a:t>No </a:t>
            </a:r>
            <a:r>
              <a:rPr lang="en-US" sz="4400" b="1" dirty="0">
                <a:solidFill>
                  <a:schemeClr val="tx2"/>
                </a:solidFill>
              </a:rPr>
              <a:t>al Paternalismo </a:t>
            </a:r>
            <a:endParaRPr lang="es-MX" sz="4400" b="1" dirty="0">
              <a:solidFill>
                <a:schemeClr val="tx2"/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11" y="2319398"/>
            <a:ext cx="4732113" cy="34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45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19903" y="970175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17768" y="1905798"/>
            <a:ext cx="798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itchFamily="34" charset="0"/>
              <a:buChar char="•"/>
            </a:pPr>
            <a:endParaRPr lang="es-MX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60457" y="388129"/>
            <a:ext cx="7438318" cy="5509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400" b="1" dirty="0">
              <a:solidFill>
                <a:schemeClr val="tx2"/>
              </a:solidFill>
            </a:endParaRPr>
          </a:p>
          <a:p>
            <a:r>
              <a:rPr lang="en-US" sz="4400" b="1" dirty="0">
                <a:solidFill>
                  <a:schemeClr val="tx2"/>
                </a:solidFill>
              </a:rPr>
              <a:t>*</a:t>
            </a:r>
            <a:r>
              <a:rPr lang="en-US" sz="4400" b="1" dirty="0" err="1">
                <a:solidFill>
                  <a:schemeClr val="tx2"/>
                </a:solidFill>
              </a:rPr>
              <a:t>Qué</a:t>
            </a:r>
            <a:r>
              <a:rPr lang="en-US" sz="4400" b="1" dirty="0">
                <a:solidFill>
                  <a:schemeClr val="tx2"/>
                </a:solidFill>
              </a:rPr>
              <a:t> es una </a:t>
            </a:r>
            <a:r>
              <a:rPr lang="en-US" sz="4400" b="1" dirty="0" err="1">
                <a:solidFill>
                  <a:schemeClr val="tx2"/>
                </a:solidFill>
              </a:rPr>
              <a:t>ofrenda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mensual</a:t>
            </a:r>
            <a:r>
              <a:rPr lang="en-US" sz="4400" b="1" dirty="0">
                <a:solidFill>
                  <a:schemeClr val="tx2"/>
                </a:solidFill>
              </a:rPr>
              <a:t>?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* </a:t>
            </a:r>
            <a:r>
              <a:rPr lang="en-US" sz="4400" b="1" dirty="0" err="1">
                <a:solidFill>
                  <a:schemeClr val="tx2"/>
                </a:solidFill>
              </a:rPr>
              <a:t>Quiénes</a:t>
            </a:r>
            <a:r>
              <a:rPr lang="en-US" sz="4400" b="1" dirty="0">
                <a:solidFill>
                  <a:schemeClr val="tx2"/>
                </a:solidFill>
              </a:rPr>
              <a:t> la </a:t>
            </a:r>
            <a:r>
              <a:rPr lang="en-US" sz="4400" b="1" dirty="0" err="1">
                <a:solidFill>
                  <a:schemeClr val="tx2"/>
                </a:solidFill>
              </a:rPr>
              <a:t>deben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aportar</a:t>
            </a:r>
            <a:r>
              <a:rPr lang="en-US" sz="4400" b="1" dirty="0">
                <a:solidFill>
                  <a:schemeClr val="tx2"/>
                </a:solidFill>
              </a:rPr>
              <a:t>?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*</a:t>
            </a:r>
            <a:r>
              <a:rPr lang="en-US" sz="4400" b="1" dirty="0" err="1">
                <a:solidFill>
                  <a:schemeClr val="tx2"/>
                </a:solidFill>
              </a:rPr>
              <a:t>Cuándo</a:t>
            </a:r>
            <a:r>
              <a:rPr lang="en-US" sz="4400" b="1" dirty="0">
                <a:solidFill>
                  <a:schemeClr val="tx2"/>
                </a:solidFill>
              </a:rPr>
              <a:t> se </a:t>
            </a:r>
            <a:r>
              <a:rPr lang="en-US" sz="4400" b="1" dirty="0" err="1">
                <a:solidFill>
                  <a:schemeClr val="tx2"/>
                </a:solidFill>
              </a:rPr>
              <a:t>solicita</a:t>
            </a:r>
            <a:r>
              <a:rPr lang="en-US" sz="4400" b="1" dirty="0">
                <a:solidFill>
                  <a:schemeClr val="tx2"/>
                </a:solidFill>
              </a:rPr>
              <a:t>?</a:t>
            </a:r>
          </a:p>
          <a:p>
            <a:endParaRPr lang="en-US" sz="4400" b="1" dirty="0">
              <a:solidFill>
                <a:schemeClr val="tx2"/>
              </a:solidFill>
            </a:endParaRPr>
          </a:p>
          <a:p>
            <a:endParaRPr lang="en-US" sz="4400" b="1" dirty="0">
              <a:solidFill>
                <a:schemeClr val="tx2"/>
              </a:solidFill>
            </a:endParaRPr>
          </a:p>
          <a:p>
            <a:endParaRPr lang="en-US" sz="4400" b="1" dirty="0">
              <a:solidFill>
                <a:schemeClr val="tx2"/>
              </a:solidFill>
            </a:endParaRPr>
          </a:p>
          <a:p>
            <a:endParaRPr lang="es-MX" sz="4400" b="1" dirty="0">
              <a:solidFill>
                <a:schemeClr val="tx2"/>
              </a:solidFill>
            </a:endParaRPr>
          </a:p>
        </p:txBody>
      </p:sp>
      <p:sp>
        <p:nvSpPr>
          <p:cNvPr id="3" name="AutoShape 2" descr="Image result for duda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326827664"/>
              </p:ext>
            </p:extLst>
          </p:nvPr>
        </p:nvGraphicFramePr>
        <p:xfrm>
          <a:off x="751898" y="3475459"/>
          <a:ext cx="2212365" cy="795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1029805086"/>
              </p:ext>
            </p:extLst>
          </p:nvPr>
        </p:nvGraphicFramePr>
        <p:xfrm>
          <a:off x="751899" y="4567944"/>
          <a:ext cx="2212364" cy="680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14 CuadroTexto"/>
          <p:cNvSpPr txBox="1"/>
          <p:nvPr/>
        </p:nvSpPr>
        <p:spPr>
          <a:xfrm>
            <a:off x="2970516" y="3497026"/>
            <a:ext cx="2265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Inscripción</a:t>
            </a:r>
            <a:endParaRPr lang="en-US" sz="3600" b="1" dirty="0"/>
          </a:p>
          <a:p>
            <a:endParaRPr lang="es-MX" dirty="0"/>
          </a:p>
        </p:txBody>
      </p:sp>
      <p:sp>
        <p:nvSpPr>
          <p:cNvPr id="16" name="15 CuadroTexto"/>
          <p:cNvSpPr txBox="1"/>
          <p:nvPr/>
        </p:nvSpPr>
        <p:spPr>
          <a:xfrm>
            <a:off x="3061314" y="4599819"/>
            <a:ext cx="1694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ofrenda</a:t>
            </a:r>
            <a:endParaRPr lang="en-US" sz="3600" b="1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89376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82533" y="819863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17768" y="1905798"/>
            <a:ext cx="798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itchFamily="34" charset="0"/>
              <a:buChar char="•"/>
            </a:pPr>
            <a:endParaRPr lang="es-MX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12" name="1 Grupo">
            <a:extLst>
              <a:ext uri="{FF2B5EF4-FFF2-40B4-BE49-F238E27FC236}">
                <a16:creationId xmlns:a16="http://schemas.microsoft.com/office/drawing/2014/main" xmlns="" id="{34318EDF-1A3D-4675-8FD0-FED7A214C9F2}"/>
              </a:ext>
            </a:extLst>
          </p:cNvPr>
          <p:cNvGrpSpPr/>
          <p:nvPr/>
        </p:nvGrpSpPr>
        <p:grpSpPr>
          <a:xfrm>
            <a:off x="-15589" y="137786"/>
            <a:ext cx="9096960" cy="6321229"/>
            <a:chOff x="920189" y="205539"/>
            <a:chExt cx="11237843" cy="6124814"/>
          </a:xfrm>
        </p:grpSpPr>
        <p:sp>
          <p:nvSpPr>
            <p:cNvPr id="13" name="Rectángulo 4">
              <a:extLst>
                <a:ext uri="{FF2B5EF4-FFF2-40B4-BE49-F238E27FC236}">
                  <a16:creationId xmlns:a16="http://schemas.microsoft.com/office/drawing/2014/main" xmlns="" id="{FB3B2989-4A75-4A8D-B431-024BA28E5E27}"/>
                </a:ext>
              </a:extLst>
            </p:cNvPr>
            <p:cNvSpPr/>
            <p:nvPr/>
          </p:nvSpPr>
          <p:spPr>
            <a:xfrm>
              <a:off x="920189" y="1625968"/>
              <a:ext cx="11237843" cy="4704385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2000" b="1" dirty="0">
                  <a:solidFill>
                    <a:schemeClr val="dk1"/>
                  </a:solidFill>
                </a:rPr>
                <a:t>Las aportaciones de los miembros consisten en un convenio anual y una ofrenda mensual. </a:t>
              </a:r>
            </a:p>
            <a:p>
              <a:pPr algn="just"/>
              <a:endParaRPr lang="es-MX" sz="2000" b="1" dirty="0">
                <a:solidFill>
                  <a:schemeClr val="dk1"/>
                </a:solidFill>
              </a:endParaRPr>
            </a:p>
            <a:p>
              <a:pPr marL="447675" indent="-268288" algn="just">
                <a:spcAft>
                  <a:spcPts val="600"/>
                </a:spcAft>
              </a:pPr>
              <a:r>
                <a:rPr lang="es-MX" sz="2000" dirty="0">
                  <a:solidFill>
                    <a:schemeClr val="dk1"/>
                  </a:solidFill>
                </a:rPr>
                <a:t>•	El  convenio anual es establecido por el ECN por el ciclo comprendido de septiembre de un año a junio del siguiente y será destinado a las actividades propias del ECN. Su monto deberá ser cubierto en los primeros cuatro meses de operación de cada ciclo. </a:t>
              </a:r>
            </a:p>
            <a:p>
              <a:pPr marL="447675" indent="-268288" algn="just">
                <a:spcAft>
                  <a:spcPts val="600"/>
                </a:spcAft>
              </a:pPr>
              <a:endParaRPr lang="es-MX" sz="2000" dirty="0">
                <a:solidFill>
                  <a:schemeClr val="dk1"/>
                </a:solidFill>
              </a:endParaRPr>
            </a:p>
            <a:p>
              <a:pPr marL="447675" indent="-268288" algn="just"/>
              <a:r>
                <a:rPr lang="es-MX" sz="2000" dirty="0">
                  <a:solidFill>
                    <a:schemeClr val="dk1"/>
                  </a:solidFill>
                </a:rPr>
                <a:t>•	La ofrenda consiste en una cantidad libremente definida por cada miembro, de acuerdo a sus posibilidades económicas, la cual será entregada en forma periódica, solidaria y responsable durante los </a:t>
              </a:r>
              <a:r>
                <a:rPr lang="es-MX" sz="2000" b="1" dirty="0">
                  <a:solidFill>
                    <a:schemeClr val="dk1"/>
                  </a:solidFill>
                </a:rPr>
                <a:t>diez meses </a:t>
              </a:r>
              <a:r>
                <a:rPr lang="es-MX" sz="2000" dirty="0">
                  <a:solidFill>
                    <a:schemeClr val="dk1"/>
                  </a:solidFill>
                </a:rPr>
                <a:t>que dura el CBF. Todos los miembros del MFC (incluyendo los </a:t>
              </a:r>
              <a:r>
                <a:rPr lang="es-MX" sz="2000" b="1" dirty="0">
                  <a:solidFill>
                    <a:schemeClr val="dk1"/>
                  </a:solidFill>
                </a:rPr>
                <a:t>servidores</a:t>
              </a:r>
              <a:r>
                <a:rPr lang="es-MX" sz="2000" dirty="0">
                  <a:solidFill>
                    <a:schemeClr val="dk1"/>
                  </a:solidFill>
                </a:rPr>
                <a:t>), deberán llenar su formato de inscripción cada año, indicando en el mismo, el monto de su ofrenda mensual.  </a:t>
              </a:r>
              <a:r>
                <a:rPr lang="es-MX" sz="2000" b="1" dirty="0">
                  <a:solidFill>
                    <a:schemeClr val="dk1"/>
                  </a:solidFill>
                </a:rPr>
                <a:t>La ofrenda mensual, será destinada a la operación de los ECD y ECS</a:t>
              </a:r>
              <a:r>
                <a:rPr lang="es-MX" sz="2000" dirty="0">
                  <a:solidFill>
                    <a:schemeClr val="dk1"/>
                  </a:solidFill>
                </a:rPr>
                <a:t>, mediante un convenio justo y solidario establecido entre ellos.</a:t>
              </a:r>
            </a:p>
          </p:txBody>
        </p:sp>
        <p:sp>
          <p:nvSpPr>
            <p:cNvPr id="14" name="Rectángulo: esquinas redondeadas 5">
              <a:extLst>
                <a:ext uri="{FF2B5EF4-FFF2-40B4-BE49-F238E27FC236}">
                  <a16:creationId xmlns:a16="http://schemas.microsoft.com/office/drawing/2014/main" xmlns="" id="{200A2233-3D67-4A56-93FE-42653D0C6C03}"/>
                </a:ext>
              </a:extLst>
            </p:cNvPr>
            <p:cNvSpPr/>
            <p:nvPr/>
          </p:nvSpPr>
          <p:spPr>
            <a:xfrm>
              <a:off x="1229281" y="833143"/>
              <a:ext cx="9138213" cy="4997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b="1" dirty="0">
                  <a:solidFill>
                    <a:schemeClr val="tx1"/>
                  </a:solidFill>
                </a:rPr>
                <a:t>ART. 105  REGLAMENTO DEL MFC      </a:t>
              </a:r>
              <a:endParaRPr lang="es-E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4 CuadroTexto">
              <a:extLst>
                <a:ext uri="{FF2B5EF4-FFF2-40B4-BE49-F238E27FC236}">
                  <a16:creationId xmlns:a16="http://schemas.microsoft.com/office/drawing/2014/main" xmlns="" id="{B1F15775-20DC-43B3-A067-99377831CC15}"/>
                </a:ext>
              </a:extLst>
            </p:cNvPr>
            <p:cNvSpPr txBox="1"/>
            <p:nvPr/>
          </p:nvSpPr>
          <p:spPr>
            <a:xfrm>
              <a:off x="1766874" y="205539"/>
              <a:ext cx="4524253" cy="506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FUNDAMENTOS</a:t>
              </a:r>
              <a:endParaRPr lang="es-MX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8254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19903" y="970175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17768" y="1905798"/>
            <a:ext cx="798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itchFamily="34" charset="0"/>
              <a:buChar char="•"/>
            </a:pPr>
            <a:endParaRPr lang="es-MX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AutoShape 2" descr="Image result for duda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CuadroTexto"/>
          <p:cNvSpPr txBox="1"/>
          <p:nvPr/>
        </p:nvSpPr>
        <p:spPr>
          <a:xfrm rot="16200000">
            <a:off x="-1399563" y="3075056"/>
            <a:ext cx="3818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FORMATO S02</a:t>
            </a:r>
            <a:endParaRPr lang="es-MX" sz="4000" dirty="0">
              <a:solidFill>
                <a:schemeClr val="tx2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1205670" y="1358482"/>
            <a:ext cx="6732660" cy="4536648"/>
            <a:chOff x="1396454" y="1575334"/>
            <a:chExt cx="6732660" cy="4536648"/>
          </a:xfrm>
        </p:grpSpPr>
        <p:pic>
          <p:nvPicPr>
            <p:cNvPr id="11" name="Imagen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454" y="1575334"/>
              <a:ext cx="6732660" cy="4536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uadroTexto 3"/>
            <p:cNvSpPr txBox="1">
              <a:spLocks noChangeArrowheads="1"/>
            </p:cNvSpPr>
            <p:nvPr/>
          </p:nvSpPr>
          <p:spPr bwMode="auto">
            <a:xfrm>
              <a:off x="5502279" y="4548542"/>
              <a:ext cx="262683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MX" sz="4400" dirty="0">
                  <a:solidFill>
                    <a:srgbClr val="0070C0"/>
                  </a:solidFill>
                  <a:latin typeface="Arial" panose="020B0604020202020204" pitchFamily="34" charset="0"/>
                </a:rPr>
                <a:t>$60.00</a:t>
              </a:r>
              <a:endParaRPr lang="es-MX" altLang="es-MX" sz="4400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13 Elipse"/>
            <p:cNvSpPr/>
            <p:nvPr/>
          </p:nvSpPr>
          <p:spPr>
            <a:xfrm>
              <a:off x="5333741" y="4505385"/>
              <a:ext cx="2486161" cy="78953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1575396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31D1FED2-FD38-4209-8342-18D033F8E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75" y="465514"/>
            <a:ext cx="350797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xmlns="" id="{E858BAF0-93EE-4373-A04C-1192A0CAE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258" y="813330"/>
            <a:ext cx="14208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1800" b="1" dirty="0">
                <a:solidFill>
                  <a:srgbClr val="FF0000"/>
                </a:solidFill>
                <a:highlight>
                  <a:srgbClr val="FDF1E3"/>
                </a:highlight>
                <a:latin typeface="Arial" panose="020B0604020202020204" pitchFamily="34" charset="0"/>
              </a:rPr>
              <a:t>Inscripción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                     </a:t>
            </a:r>
            <a:r>
              <a:rPr lang="es-ES" altLang="es-MX" sz="1400" b="1" dirty="0">
                <a:solidFill>
                  <a:srgbClr val="FF0000"/>
                </a:solidFill>
                <a:latin typeface="Arial" panose="020B0604020202020204" pitchFamily="34" charset="0"/>
              </a:rPr>
              <a:t>Ofrenda   Mensual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79E3A734-C3F4-43EF-85B0-872EF97116B0}"/>
              </a:ext>
            </a:extLst>
          </p:cNvPr>
          <p:cNvGrpSpPr>
            <a:grpSpLocks/>
          </p:cNvGrpSpPr>
          <p:nvPr/>
        </p:nvGrpSpPr>
        <p:grpSpPr bwMode="auto">
          <a:xfrm>
            <a:off x="2359629" y="4017004"/>
            <a:ext cx="3110145" cy="768350"/>
            <a:chOff x="2915815" y="5589041"/>
            <a:chExt cx="2808313" cy="769441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BA872242-09E1-4E52-AE09-2E1D7A6F1EDA}"/>
                </a:ext>
              </a:extLst>
            </p:cNvPr>
            <p:cNvSpPr/>
            <p:nvPr/>
          </p:nvSpPr>
          <p:spPr>
            <a:xfrm>
              <a:off x="2915815" y="5639119"/>
              <a:ext cx="2808313" cy="64702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>
                <a:solidFill>
                  <a:prstClr val="white"/>
                </a:solidFill>
              </a:endParaRPr>
            </a:p>
          </p:txBody>
        </p:sp>
        <p:sp>
          <p:nvSpPr>
            <p:cNvPr id="12" name="CuadroTexto 15">
              <a:extLst>
                <a:ext uri="{FF2B5EF4-FFF2-40B4-BE49-F238E27FC236}">
                  <a16:creationId xmlns:a16="http://schemas.microsoft.com/office/drawing/2014/main" xmlns="" id="{9ADEDCB0-2E1B-4560-97E4-96214F302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0527" y="5589041"/>
              <a:ext cx="149190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MX" sz="4400" dirty="0">
                  <a:solidFill>
                    <a:srgbClr val="0070C0"/>
                  </a:solidFill>
                  <a:latin typeface="Arial" panose="020B0604020202020204" pitchFamily="34" charset="0"/>
                </a:rPr>
                <a:t>$10.00</a:t>
              </a:r>
              <a:endParaRPr lang="es-MX" altLang="es-MX" sz="4400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xmlns="" id="{DD1B6C44-58EC-4166-BD82-6D2996474913}"/>
              </a:ext>
            </a:extLst>
          </p:cNvPr>
          <p:cNvCxnSpPr>
            <a:cxnSpLocks/>
          </p:cNvCxnSpPr>
          <p:nvPr/>
        </p:nvCxnSpPr>
        <p:spPr>
          <a:xfrm>
            <a:off x="2767667" y="3429000"/>
            <a:ext cx="761383" cy="7194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EE63BB7C-A579-48A8-B33D-DE39720058E0}"/>
              </a:ext>
            </a:extLst>
          </p:cNvPr>
          <p:cNvSpPr txBox="1">
            <a:spLocks/>
          </p:cNvSpPr>
          <p:nvPr/>
        </p:nvSpPr>
        <p:spPr>
          <a:xfrm rot="16200000">
            <a:off x="-1830119" y="2935318"/>
            <a:ext cx="5738067" cy="1163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800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Formato SJ-10</a:t>
            </a:r>
            <a:endParaRPr lang="es-MX" sz="48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Marcador de contenido 5">
            <a:extLst>
              <a:ext uri="{FF2B5EF4-FFF2-40B4-BE49-F238E27FC236}">
                <a16:creationId xmlns:a16="http://schemas.microsoft.com/office/drawing/2014/main" xmlns="" id="{31D1FED2-FD38-4209-8342-18D033F8E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35" y="465514"/>
            <a:ext cx="350797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o 9">
            <a:extLst>
              <a:ext uri="{FF2B5EF4-FFF2-40B4-BE49-F238E27FC236}">
                <a16:creationId xmlns:a16="http://schemas.microsoft.com/office/drawing/2014/main" xmlns="" id="{79E3A734-C3F4-43EF-85B0-872EF97116B0}"/>
              </a:ext>
            </a:extLst>
          </p:cNvPr>
          <p:cNvGrpSpPr>
            <a:grpSpLocks/>
          </p:cNvGrpSpPr>
          <p:nvPr/>
        </p:nvGrpSpPr>
        <p:grpSpPr bwMode="auto">
          <a:xfrm>
            <a:off x="2367589" y="4017004"/>
            <a:ext cx="3110145" cy="768350"/>
            <a:chOff x="2915815" y="5589041"/>
            <a:chExt cx="2808313" cy="769441"/>
          </a:xfrm>
        </p:grpSpPr>
        <p:sp>
          <p:nvSpPr>
            <p:cNvPr id="16" name="Elipse 10">
              <a:extLst>
                <a:ext uri="{FF2B5EF4-FFF2-40B4-BE49-F238E27FC236}">
                  <a16:creationId xmlns:a16="http://schemas.microsoft.com/office/drawing/2014/main" xmlns="" id="{BA872242-09E1-4E52-AE09-2E1D7A6F1EDA}"/>
                </a:ext>
              </a:extLst>
            </p:cNvPr>
            <p:cNvSpPr/>
            <p:nvPr/>
          </p:nvSpPr>
          <p:spPr>
            <a:xfrm>
              <a:off x="2915815" y="5639119"/>
              <a:ext cx="2808313" cy="64702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>
                <a:solidFill>
                  <a:prstClr val="white"/>
                </a:solidFill>
              </a:endParaRPr>
            </a:p>
          </p:txBody>
        </p:sp>
        <p:sp>
          <p:nvSpPr>
            <p:cNvPr id="18" name="CuadroTexto 15">
              <a:extLst>
                <a:ext uri="{FF2B5EF4-FFF2-40B4-BE49-F238E27FC236}">
                  <a16:creationId xmlns:a16="http://schemas.microsoft.com/office/drawing/2014/main" xmlns="" id="{9ADEDCB0-2E1B-4560-97E4-96214F302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0527" y="5589041"/>
              <a:ext cx="149190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MX" sz="4400" dirty="0">
                  <a:solidFill>
                    <a:srgbClr val="0070C0"/>
                  </a:solidFill>
                  <a:latin typeface="Arial" panose="020B0604020202020204" pitchFamily="34" charset="0"/>
                </a:rPr>
                <a:t>$10.00</a:t>
              </a:r>
              <a:endParaRPr lang="es-MX" altLang="es-MX" sz="4400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19" name="Conector recto de flecha 12">
            <a:extLst>
              <a:ext uri="{FF2B5EF4-FFF2-40B4-BE49-F238E27FC236}">
                <a16:creationId xmlns:a16="http://schemas.microsoft.com/office/drawing/2014/main" xmlns="" id="{DD1B6C44-58EC-4166-BD82-6D2996474913}"/>
              </a:ext>
            </a:extLst>
          </p:cNvPr>
          <p:cNvCxnSpPr>
            <a:cxnSpLocks/>
          </p:cNvCxnSpPr>
          <p:nvPr/>
        </p:nvCxnSpPr>
        <p:spPr>
          <a:xfrm>
            <a:off x="2775627" y="3429000"/>
            <a:ext cx="761383" cy="7194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FF27DB6-DDE8-46B6-B147-35FD9B021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16" y="1516258"/>
            <a:ext cx="3857106" cy="421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Marcador de contenido 5">
            <a:extLst>
              <a:ext uri="{FF2B5EF4-FFF2-40B4-BE49-F238E27FC236}">
                <a16:creationId xmlns:a16="http://schemas.microsoft.com/office/drawing/2014/main" xmlns="" id="{31D1FED2-FD38-4209-8342-18D033F8E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94" y="431426"/>
            <a:ext cx="350797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upo 9">
            <a:extLst>
              <a:ext uri="{FF2B5EF4-FFF2-40B4-BE49-F238E27FC236}">
                <a16:creationId xmlns:a16="http://schemas.microsoft.com/office/drawing/2014/main" xmlns="" id="{79E3A734-C3F4-43EF-85B0-872EF97116B0}"/>
              </a:ext>
            </a:extLst>
          </p:cNvPr>
          <p:cNvGrpSpPr>
            <a:grpSpLocks/>
          </p:cNvGrpSpPr>
          <p:nvPr/>
        </p:nvGrpSpPr>
        <p:grpSpPr bwMode="auto">
          <a:xfrm>
            <a:off x="2319777" y="3874347"/>
            <a:ext cx="3110145" cy="768350"/>
            <a:chOff x="2915815" y="5589041"/>
            <a:chExt cx="2808313" cy="769441"/>
          </a:xfrm>
        </p:grpSpPr>
        <p:sp>
          <p:nvSpPr>
            <p:cNvPr id="22" name="Elipse 10">
              <a:extLst>
                <a:ext uri="{FF2B5EF4-FFF2-40B4-BE49-F238E27FC236}">
                  <a16:creationId xmlns:a16="http://schemas.microsoft.com/office/drawing/2014/main" xmlns="" id="{BA872242-09E1-4E52-AE09-2E1D7A6F1EDA}"/>
                </a:ext>
              </a:extLst>
            </p:cNvPr>
            <p:cNvSpPr/>
            <p:nvPr/>
          </p:nvSpPr>
          <p:spPr>
            <a:xfrm>
              <a:off x="2915815" y="5639119"/>
              <a:ext cx="2808313" cy="64702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>
                <a:solidFill>
                  <a:prstClr val="white"/>
                </a:solidFill>
              </a:endParaRPr>
            </a:p>
          </p:txBody>
        </p:sp>
        <p:sp>
          <p:nvSpPr>
            <p:cNvPr id="23" name="CuadroTexto 15">
              <a:extLst>
                <a:ext uri="{FF2B5EF4-FFF2-40B4-BE49-F238E27FC236}">
                  <a16:creationId xmlns:a16="http://schemas.microsoft.com/office/drawing/2014/main" xmlns="" id="{9ADEDCB0-2E1B-4560-97E4-96214F302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0527" y="5589041"/>
              <a:ext cx="149190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MX" sz="4400" dirty="0">
                  <a:solidFill>
                    <a:srgbClr val="0070C0"/>
                  </a:solidFill>
                  <a:latin typeface="Arial" panose="020B0604020202020204" pitchFamily="34" charset="0"/>
                </a:rPr>
                <a:t>$10.00</a:t>
              </a:r>
              <a:endParaRPr lang="es-MX" altLang="es-MX" sz="4400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24" name="Conector recto de flecha 12">
            <a:extLst>
              <a:ext uri="{FF2B5EF4-FFF2-40B4-BE49-F238E27FC236}">
                <a16:creationId xmlns:a16="http://schemas.microsoft.com/office/drawing/2014/main" xmlns="" id="{DD1B6C44-58EC-4166-BD82-6D2996474913}"/>
              </a:ext>
            </a:extLst>
          </p:cNvPr>
          <p:cNvCxnSpPr>
            <a:cxnSpLocks/>
          </p:cNvCxnSpPr>
          <p:nvPr/>
        </p:nvCxnSpPr>
        <p:spPr>
          <a:xfrm>
            <a:off x="2807786" y="3394912"/>
            <a:ext cx="761383" cy="7194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7">
            <a:extLst>
              <a:ext uri="{FF2B5EF4-FFF2-40B4-BE49-F238E27FC236}">
                <a16:creationId xmlns:a16="http://schemas.microsoft.com/office/drawing/2014/main" xmlns="" id="{1FF27DB6-DDE8-46B6-B147-35FD9B021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17" y="1407689"/>
            <a:ext cx="3857106" cy="421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Marcador de contenido 5">
            <a:extLst>
              <a:ext uri="{FF2B5EF4-FFF2-40B4-BE49-F238E27FC236}">
                <a16:creationId xmlns:a16="http://schemas.microsoft.com/office/drawing/2014/main" xmlns="" id="{31D1FED2-FD38-4209-8342-18D033F8E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095" y="322857"/>
            <a:ext cx="350797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o 9">
            <a:extLst>
              <a:ext uri="{FF2B5EF4-FFF2-40B4-BE49-F238E27FC236}">
                <a16:creationId xmlns:a16="http://schemas.microsoft.com/office/drawing/2014/main" xmlns="" id="{79E3A734-C3F4-43EF-85B0-872EF97116B0}"/>
              </a:ext>
            </a:extLst>
          </p:cNvPr>
          <p:cNvGrpSpPr>
            <a:grpSpLocks/>
          </p:cNvGrpSpPr>
          <p:nvPr/>
        </p:nvGrpSpPr>
        <p:grpSpPr bwMode="auto">
          <a:xfrm>
            <a:off x="2331949" y="3874347"/>
            <a:ext cx="3110145" cy="768350"/>
            <a:chOff x="2915815" y="5589041"/>
            <a:chExt cx="2808313" cy="769441"/>
          </a:xfrm>
        </p:grpSpPr>
        <p:sp>
          <p:nvSpPr>
            <p:cNvPr id="28" name="Elipse 10">
              <a:extLst>
                <a:ext uri="{FF2B5EF4-FFF2-40B4-BE49-F238E27FC236}">
                  <a16:creationId xmlns:a16="http://schemas.microsoft.com/office/drawing/2014/main" xmlns="" id="{BA872242-09E1-4E52-AE09-2E1D7A6F1EDA}"/>
                </a:ext>
              </a:extLst>
            </p:cNvPr>
            <p:cNvSpPr/>
            <p:nvPr/>
          </p:nvSpPr>
          <p:spPr>
            <a:xfrm>
              <a:off x="2915815" y="5639119"/>
              <a:ext cx="2808313" cy="64702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>
                <a:solidFill>
                  <a:prstClr val="white"/>
                </a:solidFill>
              </a:endParaRPr>
            </a:p>
          </p:txBody>
        </p:sp>
        <p:sp>
          <p:nvSpPr>
            <p:cNvPr id="29" name="CuadroTexto 15">
              <a:extLst>
                <a:ext uri="{FF2B5EF4-FFF2-40B4-BE49-F238E27FC236}">
                  <a16:creationId xmlns:a16="http://schemas.microsoft.com/office/drawing/2014/main" xmlns="" id="{9ADEDCB0-2E1B-4560-97E4-96214F302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0527" y="5589041"/>
              <a:ext cx="149190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MX" sz="4400" dirty="0">
                  <a:solidFill>
                    <a:srgbClr val="0070C0"/>
                  </a:solidFill>
                  <a:latin typeface="Arial" panose="020B0604020202020204" pitchFamily="34" charset="0"/>
                </a:rPr>
                <a:t>$10.00</a:t>
              </a:r>
              <a:endParaRPr lang="es-MX" altLang="es-MX" sz="4400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30" name="Conector recto de flecha 12">
            <a:extLst>
              <a:ext uri="{FF2B5EF4-FFF2-40B4-BE49-F238E27FC236}">
                <a16:creationId xmlns:a16="http://schemas.microsoft.com/office/drawing/2014/main" xmlns="" id="{DD1B6C44-58EC-4166-BD82-6D2996474913}"/>
              </a:ext>
            </a:extLst>
          </p:cNvPr>
          <p:cNvCxnSpPr>
            <a:cxnSpLocks/>
          </p:cNvCxnSpPr>
          <p:nvPr/>
        </p:nvCxnSpPr>
        <p:spPr>
          <a:xfrm>
            <a:off x="2739987" y="3286343"/>
            <a:ext cx="761383" cy="7194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09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36" y="1086568"/>
            <a:ext cx="3820439" cy="524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xmlns="" id="{EE63BB7C-A579-48A8-B33D-DE39720058E0}"/>
              </a:ext>
            </a:extLst>
          </p:cNvPr>
          <p:cNvSpPr txBox="1">
            <a:spLocks/>
          </p:cNvSpPr>
          <p:nvPr/>
        </p:nvSpPr>
        <p:spPr>
          <a:xfrm>
            <a:off x="1176128" y="41808"/>
            <a:ext cx="5738067" cy="1163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800" b="1" dirty="0">
                <a:solidFill>
                  <a:srgbClr val="4F81BD">
                    <a:lumMod val="50000"/>
                  </a:srgbClr>
                </a:solidFill>
                <a:latin typeface="Century Gothic" panose="020B0502020202020204" pitchFamily="34" charset="0"/>
              </a:rPr>
              <a:t>Formato Mares</a:t>
            </a:r>
            <a:endParaRPr lang="es-MX" sz="4800" b="1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Elipse 10">
            <a:extLst>
              <a:ext uri="{FF2B5EF4-FFF2-40B4-BE49-F238E27FC236}">
                <a16:creationId xmlns:a16="http://schemas.microsoft.com/office/drawing/2014/main" xmlns="" id="{BA872242-09E1-4E52-AE09-2E1D7A6F1EDA}"/>
              </a:ext>
            </a:extLst>
          </p:cNvPr>
          <p:cNvSpPr/>
          <p:nvPr/>
        </p:nvSpPr>
        <p:spPr bwMode="auto">
          <a:xfrm>
            <a:off x="6801461" y="3071822"/>
            <a:ext cx="1302880" cy="4290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cxnSp>
        <p:nvCxnSpPr>
          <p:cNvPr id="36" name="Conector recto de flecha 12">
            <a:extLst>
              <a:ext uri="{FF2B5EF4-FFF2-40B4-BE49-F238E27FC236}">
                <a16:creationId xmlns:a16="http://schemas.microsoft.com/office/drawing/2014/main" xmlns="" id="{DD1B6C44-58EC-4166-BD82-6D2996474913}"/>
              </a:ext>
            </a:extLst>
          </p:cNvPr>
          <p:cNvCxnSpPr>
            <a:cxnSpLocks/>
          </p:cNvCxnSpPr>
          <p:nvPr/>
        </p:nvCxnSpPr>
        <p:spPr>
          <a:xfrm>
            <a:off x="6306855" y="2352368"/>
            <a:ext cx="761383" cy="7194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1" y="1086568"/>
            <a:ext cx="3995542" cy="528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76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19903" y="970175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" name="AutoShape 2" descr="Image result for duda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CuadroTexto"/>
          <p:cNvSpPr txBox="1"/>
          <p:nvPr/>
        </p:nvSpPr>
        <p:spPr>
          <a:xfrm rot="16200000">
            <a:off x="-1399563" y="3075056"/>
            <a:ext cx="3818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FORMATO S06</a:t>
            </a:r>
            <a:endParaRPr lang="es-MX" sz="4000" dirty="0">
              <a:solidFill>
                <a:schemeClr val="tx2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974690" y="1145512"/>
            <a:ext cx="40194" cy="4461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1 Grupo"/>
          <p:cNvGrpSpPr/>
          <p:nvPr/>
        </p:nvGrpSpPr>
        <p:grpSpPr>
          <a:xfrm>
            <a:off x="1568450" y="972689"/>
            <a:ext cx="6005513" cy="5405991"/>
            <a:chOff x="1568450" y="972689"/>
            <a:chExt cx="6005513" cy="540599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450" y="972689"/>
              <a:ext cx="6005513" cy="4656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50" y="5608743"/>
              <a:ext cx="5676900" cy="769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27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5" y="-29653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737082" y="3771136"/>
            <a:ext cx="3851824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</a:rPr>
              <a:t>Control de</a:t>
            </a:r>
          </a:p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</a:rPr>
              <a:t>Ofrendas</a:t>
            </a:r>
            <a:endParaRPr lang="es-MX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AutoShape 2" descr="Image result for duda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" name="Imagen 1" descr="Una calculadora sobre una mesa&#10;&#10;Descripción generada automáticamente">
            <a:extLst>
              <a:ext uri="{FF2B5EF4-FFF2-40B4-BE49-F238E27FC236}">
                <a16:creationId xmlns:a16="http://schemas.microsoft.com/office/drawing/2014/main" xmlns="" id="{A10AED0B-7014-445A-89B0-EC7928489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867" y="818380"/>
            <a:ext cx="6726477" cy="30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72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19903" y="970175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17768" y="1905798"/>
            <a:ext cx="798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itchFamily="34" charset="0"/>
              <a:buChar char="•"/>
            </a:pPr>
            <a:endParaRPr lang="es-MX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AutoShape 2" descr="Image result for duda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pSp>
        <p:nvGrpSpPr>
          <p:cNvPr id="11" name="10 Grupo"/>
          <p:cNvGrpSpPr/>
          <p:nvPr/>
        </p:nvGrpSpPr>
        <p:grpSpPr>
          <a:xfrm>
            <a:off x="925469" y="3077928"/>
            <a:ext cx="7293062" cy="2007637"/>
            <a:chOff x="3564" y="0"/>
            <a:chExt cx="7293062" cy="1754326"/>
          </a:xfrm>
        </p:grpSpPr>
        <p:sp>
          <p:nvSpPr>
            <p:cNvPr id="12" name="11 Rectángulo redondeado"/>
            <p:cNvSpPr/>
            <p:nvPr/>
          </p:nvSpPr>
          <p:spPr>
            <a:xfrm>
              <a:off x="3564" y="0"/>
              <a:ext cx="7293062" cy="175432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54946" y="76434"/>
              <a:ext cx="7190298" cy="16180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3300" b="1" kern="1200" dirty="0"/>
                <a:t>El control de las ofrendas es personalizado, debido a que se lleva un control en la BDW.</a:t>
              </a:r>
              <a:endParaRPr lang="es-MX" sz="3300" kern="1200" dirty="0"/>
            </a:p>
          </p:txBody>
        </p:sp>
      </p:grpSp>
      <p:pic>
        <p:nvPicPr>
          <p:cNvPr id="4" name="Picture 6" descr="1logomfc.png">
            <a:extLst>
              <a:ext uri="{FF2B5EF4-FFF2-40B4-BE49-F238E27FC236}">
                <a16:creationId xmlns:a16="http://schemas.microsoft.com/office/drawing/2014/main" xmlns="" id="{714389A8-4DF5-4D12-B125-B7B2FE7C2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877786"/>
            <a:ext cx="831824" cy="13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21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19903" y="970175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17768" y="1905798"/>
            <a:ext cx="798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itchFamily="34" charset="0"/>
              <a:buChar char="•"/>
            </a:pPr>
            <a:endParaRPr lang="es-MX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AutoShape 2" descr="Image result for duda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" y="2388619"/>
            <a:ext cx="83978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05290" y="1267258"/>
            <a:ext cx="6603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SOBRE DE APORTACION DE OFRENDA</a:t>
            </a:r>
            <a:endParaRPr lang="es-MX" sz="24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20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err="1">
                <a:latin typeface="Britannic Bold" panose="020B0903060703020204" pitchFamily="34" charset="0"/>
                <a:cs typeface="Century Gothic"/>
              </a:rPr>
              <a:t>Oración</a:t>
            </a:r>
            <a:r>
              <a:rPr lang="en-US" b="1" dirty="0">
                <a:latin typeface="Britannic Bold" panose="020B0903060703020204" pitchFamily="34" charset="0"/>
                <a:cs typeface="Century Gothic"/>
              </a:rPr>
              <a:t> a la </a:t>
            </a:r>
            <a:r>
              <a:rPr lang="en-US" b="1" dirty="0" err="1">
                <a:latin typeface="Britannic Bold" panose="020B0903060703020204" pitchFamily="34" charset="0"/>
                <a:cs typeface="Century Gothic"/>
              </a:rPr>
              <a:t>Sagrada</a:t>
            </a:r>
            <a:r>
              <a:rPr lang="en-US" b="1" dirty="0">
                <a:latin typeface="Britannic Bold" panose="020B0903060703020204" pitchFamily="34" charset="0"/>
                <a:cs typeface="Century Gothic"/>
              </a:rPr>
              <a:t> </a:t>
            </a:r>
            <a:r>
              <a:rPr lang="en-US" b="1" dirty="0" err="1">
                <a:latin typeface="Britannic Bold" panose="020B0903060703020204" pitchFamily="34" charset="0"/>
                <a:cs typeface="Century Gothic"/>
              </a:rPr>
              <a:t>Familia</a:t>
            </a:r>
            <a:endParaRPr lang="en-US" b="1" dirty="0">
              <a:latin typeface="Britannic Bold" panose="020B0903060703020204" pitchFamily="34" charset="0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Jesús, María y José, en vosotros contemplamos el esplendor del verdadero amor, a vosotros confiados nos dirigimos.</a:t>
            </a: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es-MX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  <a:cs typeface="Arial" charset="0"/>
            </a:endParaRP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Santa Familia de Nazaret, haz también de nuestras familias lugar de comunión y cenáculo de oración, auténticas escuelas del Evangelio y pequeñas Iglesias domésticas. </a:t>
            </a: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es-MX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  <a:cs typeface="Arial" charset="0"/>
            </a:endParaRP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Santa Familia de Nazaret, que nunca más haya en las familias episodios de violencia, de cerrazón y división, que quien haya sido herido o escandalizado sea pronto consolado y curado.</a:t>
            </a: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es-MX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  <a:cs typeface="Arial" charset="0"/>
            </a:endParaRP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Santa Familia de Nazaret, haz tomar conciencia a todos del carácter sagrado e inviolable de la familia, de su belleza en el proyecto de Dios.</a:t>
            </a: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es-MX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  <a:cs typeface="Arial" charset="0"/>
            </a:endParaRP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Jesús, María y José, escuchad, acoged nuestra súplica. </a:t>
            </a: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                              </a:t>
            </a: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charset="0"/>
              </a:rPr>
              <a:t>                                                                                                               Amén.</a:t>
            </a:r>
          </a:p>
          <a:p>
            <a:pPr marL="0" indent="0">
              <a:buNone/>
            </a:pP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1497204" y="1145510"/>
            <a:ext cx="71895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252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6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19903" y="970175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17768" y="1905798"/>
            <a:ext cx="798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itchFamily="34" charset="0"/>
              <a:buChar char="•"/>
            </a:pPr>
            <a:endParaRPr lang="es-MX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60457" y="877388"/>
            <a:ext cx="55849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¿Cuáles son los </a:t>
            </a:r>
            <a:r>
              <a:rPr lang="en-US" sz="4400" b="1" dirty="0" err="1">
                <a:solidFill>
                  <a:schemeClr val="tx2"/>
                </a:solidFill>
              </a:rPr>
              <a:t>costos</a:t>
            </a:r>
            <a:r>
              <a:rPr lang="en-US" sz="4400" b="1" dirty="0">
                <a:solidFill>
                  <a:schemeClr val="tx2"/>
                </a:solidFill>
              </a:rPr>
              <a:t>?</a:t>
            </a:r>
          </a:p>
          <a:p>
            <a:endParaRPr lang="en-US" sz="4400" b="1" dirty="0">
              <a:solidFill>
                <a:schemeClr val="tx2"/>
              </a:solidFill>
            </a:endParaRPr>
          </a:p>
          <a:p>
            <a:r>
              <a:rPr lang="en-US" sz="4400" b="1" dirty="0">
                <a:solidFill>
                  <a:schemeClr val="tx2"/>
                </a:solidFill>
              </a:rPr>
              <a:t>¿</a:t>
            </a:r>
            <a:r>
              <a:rPr lang="en-US" sz="4400" b="1" dirty="0" err="1">
                <a:solidFill>
                  <a:schemeClr val="tx2"/>
                </a:solidFill>
              </a:rPr>
              <a:t>En</a:t>
            </a:r>
            <a:r>
              <a:rPr lang="en-US" sz="4400" b="1" dirty="0">
                <a:solidFill>
                  <a:schemeClr val="tx2"/>
                </a:solidFill>
              </a:rPr>
              <a:t> que se </a:t>
            </a:r>
            <a:r>
              <a:rPr lang="en-US" sz="4400" b="1" dirty="0" err="1">
                <a:solidFill>
                  <a:schemeClr val="tx2"/>
                </a:solidFill>
              </a:rPr>
              <a:t>gasta</a:t>
            </a:r>
            <a:r>
              <a:rPr lang="en-US" sz="4400" b="1" dirty="0">
                <a:solidFill>
                  <a:schemeClr val="tx2"/>
                </a:solidFill>
              </a:rPr>
              <a:t>?</a:t>
            </a:r>
            <a:endParaRPr lang="es-MX" sz="4400" b="1" dirty="0">
              <a:solidFill>
                <a:schemeClr val="tx2"/>
              </a:solidFill>
            </a:endParaRPr>
          </a:p>
        </p:txBody>
      </p:sp>
      <p:sp>
        <p:nvSpPr>
          <p:cNvPr id="3" name="AutoShape 2" descr="Image result for duda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15" y="2069332"/>
            <a:ext cx="3818217" cy="381821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DF0ADCBC-4321-4160-8052-3EFE7E7E96C3}"/>
              </a:ext>
            </a:extLst>
          </p:cNvPr>
          <p:cNvSpPr txBox="1"/>
          <p:nvPr/>
        </p:nvSpPr>
        <p:spPr>
          <a:xfrm flipH="1">
            <a:off x="460374" y="3461571"/>
            <a:ext cx="47755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sz="2200" b="1" dirty="0">
                <a:solidFill>
                  <a:srgbClr val="FF0000"/>
                </a:solidFill>
              </a:rPr>
              <a:t>En reuniones generales</a:t>
            </a:r>
          </a:p>
          <a:p>
            <a:pPr marL="285750" indent="-285750">
              <a:buFontTx/>
              <a:buChar char="-"/>
            </a:pPr>
            <a:r>
              <a:rPr lang="es-MX" sz="2200" b="1" dirty="0">
                <a:solidFill>
                  <a:srgbClr val="FF0000"/>
                </a:solidFill>
              </a:rPr>
              <a:t>Copias</a:t>
            </a:r>
          </a:p>
          <a:p>
            <a:pPr marL="285750" indent="-285750">
              <a:buFontTx/>
              <a:buChar char="-"/>
            </a:pPr>
            <a:r>
              <a:rPr lang="es-MX" sz="2200" b="1" dirty="0">
                <a:solidFill>
                  <a:srgbClr val="FF0000"/>
                </a:solidFill>
              </a:rPr>
              <a:t>Refrigerio en capacitaciones</a:t>
            </a:r>
          </a:p>
          <a:p>
            <a:pPr marL="285750" indent="-285750">
              <a:buFontTx/>
              <a:buChar char="-"/>
            </a:pPr>
            <a:r>
              <a:rPr lang="es-MX" sz="2200" b="1" dirty="0">
                <a:solidFill>
                  <a:srgbClr val="FF0000"/>
                </a:solidFill>
              </a:rPr>
              <a:t> Estipendios</a:t>
            </a:r>
          </a:p>
          <a:p>
            <a:pPr marL="285750" indent="-285750">
              <a:buFontTx/>
              <a:buChar char="-"/>
            </a:pPr>
            <a:r>
              <a:rPr lang="es-MX" sz="2200" b="1" dirty="0">
                <a:solidFill>
                  <a:srgbClr val="FF0000"/>
                </a:solidFill>
              </a:rPr>
              <a:t> Agua, luz, teléfono(casa diocesana)</a:t>
            </a:r>
          </a:p>
          <a:p>
            <a:pPr marL="285750" indent="-285750">
              <a:buFontTx/>
              <a:buChar char="-"/>
            </a:pPr>
            <a:r>
              <a:rPr lang="es-MX" sz="2200" b="1" dirty="0">
                <a:solidFill>
                  <a:srgbClr val="FF0000"/>
                </a:solidFill>
              </a:rPr>
              <a:t> Inscripción y materiales del MFC</a:t>
            </a:r>
          </a:p>
          <a:p>
            <a:pPr marL="285750" indent="-285750">
              <a:buFontTx/>
              <a:buChar char="-"/>
            </a:pPr>
            <a:r>
              <a:rPr lang="es-MX" sz="2200" b="1" dirty="0">
                <a:solidFill>
                  <a:srgbClr val="FF0000"/>
                </a:solidFill>
              </a:rPr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2681947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" name="AutoShape 2" descr="Image result for duda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CuadroTexto"/>
          <p:cNvSpPr txBox="1"/>
          <p:nvPr/>
        </p:nvSpPr>
        <p:spPr>
          <a:xfrm rot="16200000">
            <a:off x="-2410094" y="3075057"/>
            <a:ext cx="587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Control de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inscripción</a:t>
            </a:r>
            <a:endParaRPr lang="es-MX" sz="4000" dirty="0">
              <a:solidFill>
                <a:schemeClr val="tx2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974690" y="1145512"/>
            <a:ext cx="40194" cy="4461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o 3"/>
          <p:cNvGrpSpPr>
            <a:grpSpLocks/>
          </p:cNvGrpSpPr>
          <p:nvPr/>
        </p:nvGrpSpPr>
        <p:grpSpPr bwMode="auto">
          <a:xfrm>
            <a:off x="4315512" y="931752"/>
            <a:ext cx="4872843" cy="953064"/>
            <a:chOff x="3866200" y="531586"/>
            <a:chExt cx="4777724" cy="953762"/>
          </a:xfrm>
        </p:grpSpPr>
        <p:sp>
          <p:nvSpPr>
            <p:cNvPr id="17" name="CuadroTexto 5"/>
            <p:cNvSpPr txBox="1">
              <a:spLocks noChangeArrowheads="1"/>
            </p:cNvSpPr>
            <p:nvPr/>
          </p:nvSpPr>
          <p:spPr bwMode="auto">
            <a:xfrm>
              <a:off x="4355976" y="715343"/>
              <a:ext cx="4287948" cy="770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s-MX" sz="4400" dirty="0">
                  <a:latin typeface="Berlin Sans FB" panose="020E0602020502020306" pitchFamily="34" charset="0"/>
                </a:rPr>
                <a:t> </a:t>
              </a:r>
              <a:r>
                <a:rPr lang="en-US" altLang="es-MX" sz="4400" dirty="0" err="1">
                  <a:latin typeface="Berlin Sans FB" panose="020E0602020502020306" pitchFamily="34" charset="0"/>
                </a:rPr>
                <a:t>Apoyo</a:t>
              </a:r>
              <a:r>
                <a:rPr lang="en-US" altLang="es-MX" sz="4400" dirty="0">
                  <a:latin typeface="Berlin Sans FB" panose="020E0602020502020306" pitchFamily="34" charset="0"/>
                </a:rPr>
                <a:t> </a:t>
              </a:r>
              <a:r>
                <a:rPr lang="en-US" altLang="es-MX" sz="4400" dirty="0" err="1">
                  <a:latin typeface="Berlin Sans FB" panose="020E0602020502020306" pitchFamily="34" charset="0"/>
                </a:rPr>
                <a:t>Mundiales</a:t>
              </a:r>
              <a:endParaRPr lang="es-MX" altLang="es-MX" sz="4400" dirty="0">
                <a:latin typeface="Berlin Sans FB" panose="020E0602020502020306" pitchFamily="34" charset="0"/>
              </a:endParaRPr>
            </a:p>
          </p:txBody>
        </p:sp>
        <p:sp>
          <p:nvSpPr>
            <p:cNvPr id="18" name="Rectángulo 11"/>
            <p:cNvSpPr>
              <a:spLocks noChangeArrowheads="1"/>
            </p:cNvSpPr>
            <p:nvPr/>
          </p:nvSpPr>
          <p:spPr bwMode="auto">
            <a:xfrm>
              <a:off x="4283968" y="531586"/>
              <a:ext cx="184728" cy="369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s-MX" altLang="es-MX" sz="1800" dirty="0">
                <a:latin typeface="Arial" panose="020B0604020202020204" pitchFamily="34" charset="0"/>
              </a:endParaRPr>
            </a:p>
          </p:txBody>
        </p:sp>
        <p:cxnSp>
          <p:nvCxnSpPr>
            <p:cNvPr id="19" name="Conector recto de flecha 7"/>
            <p:cNvCxnSpPr/>
            <p:nvPr/>
          </p:nvCxnSpPr>
          <p:spPr>
            <a:xfrm flipV="1">
              <a:off x="3866200" y="1124157"/>
              <a:ext cx="60959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o 8"/>
          <p:cNvGrpSpPr>
            <a:grpSpLocks/>
          </p:cNvGrpSpPr>
          <p:nvPr/>
        </p:nvGrpSpPr>
        <p:grpSpPr bwMode="auto">
          <a:xfrm>
            <a:off x="4340564" y="1958864"/>
            <a:ext cx="4505325" cy="908050"/>
            <a:chOff x="3780155" y="1558989"/>
            <a:chExt cx="4504975" cy="907956"/>
          </a:xfrm>
        </p:grpSpPr>
        <p:sp>
          <p:nvSpPr>
            <p:cNvPr id="22" name="Rectángulo 14"/>
            <p:cNvSpPr>
              <a:spLocks noChangeArrowheads="1"/>
            </p:cNvSpPr>
            <p:nvPr/>
          </p:nvSpPr>
          <p:spPr bwMode="auto">
            <a:xfrm>
              <a:off x="4495730" y="1558989"/>
              <a:ext cx="22365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MX" sz="1800" dirty="0">
                  <a:latin typeface="Arial" panose="020B0604020202020204" pitchFamily="34" charset="0"/>
                </a:rPr>
                <a:t>Equipo Coordinador</a:t>
              </a:r>
            </a:p>
          </p:txBody>
        </p:sp>
        <p:sp>
          <p:nvSpPr>
            <p:cNvPr id="23" name="CuadroTexto 15"/>
            <p:cNvSpPr txBox="1">
              <a:spLocks noChangeArrowheads="1"/>
            </p:cNvSpPr>
            <p:nvPr/>
          </p:nvSpPr>
          <p:spPr bwMode="auto">
            <a:xfrm>
              <a:off x="4427984" y="1697504"/>
              <a:ext cx="385714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MX" sz="4400" dirty="0">
                  <a:latin typeface="Berlin Sans FB" panose="020E0602020502020306" pitchFamily="34" charset="0"/>
                </a:rPr>
                <a:t>Nacional (ECN)</a:t>
              </a:r>
            </a:p>
          </p:txBody>
        </p:sp>
        <p:cxnSp>
          <p:nvCxnSpPr>
            <p:cNvPr id="24" name="Conector recto de flecha 12"/>
            <p:cNvCxnSpPr/>
            <p:nvPr/>
          </p:nvCxnSpPr>
          <p:spPr>
            <a:xfrm flipV="1">
              <a:off x="3780155" y="2060587"/>
              <a:ext cx="60955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13"/>
          <p:cNvGrpSpPr>
            <a:grpSpLocks/>
          </p:cNvGrpSpPr>
          <p:nvPr/>
        </p:nvGrpSpPr>
        <p:grpSpPr bwMode="auto">
          <a:xfrm>
            <a:off x="4308954" y="3066776"/>
            <a:ext cx="4701962" cy="341928"/>
            <a:chOff x="3802429" y="1261168"/>
            <a:chExt cx="4511646" cy="1649009"/>
          </a:xfrm>
        </p:grpSpPr>
        <p:cxnSp>
          <p:nvCxnSpPr>
            <p:cNvPr id="27" name="Conector recto de flecha 15"/>
            <p:cNvCxnSpPr/>
            <p:nvPr/>
          </p:nvCxnSpPr>
          <p:spPr>
            <a:xfrm flipV="1">
              <a:off x="3802429" y="2910177"/>
              <a:ext cx="611091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adroTexto 24"/>
            <p:cNvSpPr txBox="1">
              <a:spLocks noChangeArrowheads="1"/>
            </p:cNvSpPr>
            <p:nvPr/>
          </p:nvSpPr>
          <p:spPr bwMode="auto">
            <a:xfrm>
              <a:off x="4389460" y="1261168"/>
              <a:ext cx="3924615" cy="769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s-MX" sz="4400" dirty="0">
                  <a:latin typeface="Berlin Sans FB" panose="020E0602020502020306" pitchFamily="34" charset="0"/>
                </a:rPr>
                <a:t>DIOCESIS </a:t>
              </a:r>
              <a:endParaRPr lang="es-MX" altLang="es-MX" sz="4400" dirty="0">
                <a:latin typeface="Berlin Sans FB" panose="020E0602020502020306" pitchFamily="34" charset="0"/>
              </a:endParaRPr>
            </a:p>
          </p:txBody>
        </p:sp>
      </p:grpSp>
      <p:pic>
        <p:nvPicPr>
          <p:cNvPr id="2" name="Imagen 45">
            <a:extLst>
              <a:ext uri="{FF2B5EF4-FFF2-40B4-BE49-F238E27FC236}">
                <a16:creationId xmlns:a16="http://schemas.microsoft.com/office/drawing/2014/main" xmlns="" id="{831E679C-FF06-4432-B454-E2571C6A3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03" y="1615857"/>
            <a:ext cx="3857446" cy="327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43">
            <a:extLst>
              <a:ext uri="{FF2B5EF4-FFF2-40B4-BE49-F238E27FC236}">
                <a16:creationId xmlns:a16="http://schemas.microsoft.com/office/drawing/2014/main" xmlns="" id="{C41AA29F-E63A-4DBB-B14A-069C773E6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200" y="4592418"/>
            <a:ext cx="44759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6000" b="1" dirty="0"/>
              <a:t>Inscripción</a:t>
            </a:r>
            <a:r>
              <a:rPr lang="es-ES" altLang="es-MX" sz="6000" b="1" dirty="0"/>
              <a:t> </a:t>
            </a:r>
          </a:p>
        </p:txBody>
      </p:sp>
      <p:pic>
        <p:nvPicPr>
          <p:cNvPr id="6" name="Picture 6" descr="1logomfc.png">
            <a:extLst>
              <a:ext uri="{FF2B5EF4-FFF2-40B4-BE49-F238E27FC236}">
                <a16:creationId xmlns:a16="http://schemas.microsoft.com/office/drawing/2014/main" xmlns="" id="{8D226865-FA24-4A53-926E-AD543FAB0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42" y="4078937"/>
            <a:ext cx="831824" cy="13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6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8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" name="AutoShape 2" descr="Image result for duda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CuadroTexto"/>
          <p:cNvSpPr txBox="1"/>
          <p:nvPr/>
        </p:nvSpPr>
        <p:spPr>
          <a:xfrm rot="16200000">
            <a:off x="-2410094" y="3075057"/>
            <a:ext cx="587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Control de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inscripción</a:t>
            </a:r>
            <a:endParaRPr lang="es-MX" sz="4000" dirty="0">
              <a:solidFill>
                <a:schemeClr val="tx2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974690" y="1145512"/>
            <a:ext cx="40194" cy="4461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upo 8"/>
          <p:cNvGrpSpPr>
            <a:grpSpLocks/>
          </p:cNvGrpSpPr>
          <p:nvPr/>
        </p:nvGrpSpPr>
        <p:grpSpPr bwMode="auto">
          <a:xfrm>
            <a:off x="4571998" y="1185168"/>
            <a:ext cx="4612094" cy="908050"/>
            <a:chOff x="3780155" y="1558989"/>
            <a:chExt cx="4504975" cy="907956"/>
          </a:xfrm>
        </p:grpSpPr>
        <p:sp>
          <p:nvSpPr>
            <p:cNvPr id="22" name="Rectángulo 14"/>
            <p:cNvSpPr>
              <a:spLocks noChangeArrowheads="1"/>
            </p:cNvSpPr>
            <p:nvPr/>
          </p:nvSpPr>
          <p:spPr bwMode="auto">
            <a:xfrm>
              <a:off x="4495730" y="1558989"/>
              <a:ext cx="22365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MX" sz="1800" dirty="0">
                  <a:latin typeface="Arial" panose="020B0604020202020204" pitchFamily="34" charset="0"/>
                </a:rPr>
                <a:t>Equipo Coordinador</a:t>
              </a:r>
            </a:p>
          </p:txBody>
        </p:sp>
        <p:sp>
          <p:nvSpPr>
            <p:cNvPr id="23" name="CuadroTexto 15"/>
            <p:cNvSpPr txBox="1">
              <a:spLocks noChangeArrowheads="1"/>
            </p:cNvSpPr>
            <p:nvPr/>
          </p:nvSpPr>
          <p:spPr bwMode="auto">
            <a:xfrm>
              <a:off x="4427984" y="1697504"/>
              <a:ext cx="385714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MX" sz="4400" dirty="0">
                  <a:latin typeface="Berlin Sans FB" panose="020E0602020502020306" pitchFamily="34" charset="0"/>
                </a:rPr>
                <a:t>Nacional (ECN)</a:t>
              </a:r>
            </a:p>
          </p:txBody>
        </p:sp>
        <p:cxnSp>
          <p:nvCxnSpPr>
            <p:cNvPr id="24" name="Conector recto de flecha 12"/>
            <p:cNvCxnSpPr/>
            <p:nvPr/>
          </p:nvCxnSpPr>
          <p:spPr>
            <a:xfrm flipV="1">
              <a:off x="3780155" y="2060587"/>
              <a:ext cx="60955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13"/>
          <p:cNvGrpSpPr>
            <a:grpSpLocks/>
          </p:cNvGrpSpPr>
          <p:nvPr/>
        </p:nvGrpSpPr>
        <p:grpSpPr bwMode="auto">
          <a:xfrm>
            <a:off x="4788673" y="2345662"/>
            <a:ext cx="3032528" cy="769441"/>
            <a:chOff x="3802429" y="2659559"/>
            <a:chExt cx="3032053" cy="769013"/>
          </a:xfrm>
        </p:grpSpPr>
        <p:cxnSp>
          <p:nvCxnSpPr>
            <p:cNvPr id="27" name="Conector recto de flecha 15"/>
            <p:cNvCxnSpPr/>
            <p:nvPr/>
          </p:nvCxnSpPr>
          <p:spPr>
            <a:xfrm flipV="1">
              <a:off x="3802429" y="2910177"/>
              <a:ext cx="611091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adroTexto 24"/>
            <p:cNvSpPr txBox="1">
              <a:spLocks noChangeArrowheads="1"/>
            </p:cNvSpPr>
            <p:nvPr/>
          </p:nvSpPr>
          <p:spPr bwMode="auto">
            <a:xfrm>
              <a:off x="4428431" y="2659559"/>
              <a:ext cx="2406051" cy="769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s-MX" sz="4400" dirty="0">
                  <a:latin typeface="Berlin Sans FB" panose="020E0602020502020306" pitchFamily="34" charset="0"/>
                </a:rPr>
                <a:t>DIOCESIS</a:t>
              </a:r>
              <a:endParaRPr lang="es-MX" altLang="es-MX" sz="4400" dirty="0">
                <a:latin typeface="Berlin Sans FB" panose="020E0602020502020306" pitchFamily="34" charset="0"/>
              </a:endParaRPr>
            </a:p>
          </p:txBody>
        </p:sp>
      </p:grpSp>
      <p:sp>
        <p:nvSpPr>
          <p:cNvPr id="41" name="Rectángulo 35"/>
          <p:cNvSpPr/>
          <p:nvPr/>
        </p:nvSpPr>
        <p:spPr>
          <a:xfrm>
            <a:off x="4988703" y="5332861"/>
            <a:ext cx="35772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2000" b="1" dirty="0">
                <a:latin typeface="Arial Rounded MT Bold" panose="020F0704030504030204" pitchFamily="34" charset="0"/>
              </a:rPr>
              <a:t>JOVENES Y ADOLESCENTES</a:t>
            </a:r>
            <a:endParaRPr lang="es-MX" altLang="es-MX" sz="1600" b="1" dirty="0">
              <a:latin typeface="Arial Rounded MT Bold" panose="020F0704030504030204" pitchFamily="34" charset="0"/>
            </a:endParaRPr>
          </a:p>
        </p:txBody>
      </p:sp>
      <p:grpSp>
        <p:nvGrpSpPr>
          <p:cNvPr id="32" name="Grupo 50"/>
          <p:cNvGrpSpPr>
            <a:grpSpLocks/>
          </p:cNvGrpSpPr>
          <p:nvPr/>
        </p:nvGrpSpPr>
        <p:grpSpPr bwMode="auto">
          <a:xfrm>
            <a:off x="4722306" y="3304109"/>
            <a:ext cx="4101343" cy="769441"/>
            <a:chOff x="3851607" y="4603775"/>
            <a:chExt cx="3973600" cy="770270"/>
          </a:xfrm>
        </p:grpSpPr>
        <p:cxnSp>
          <p:nvCxnSpPr>
            <p:cNvPr id="42" name="Conector recto de flecha 52"/>
            <p:cNvCxnSpPr/>
            <p:nvPr/>
          </p:nvCxnSpPr>
          <p:spPr>
            <a:xfrm flipV="1">
              <a:off x="3851607" y="4958719"/>
              <a:ext cx="61131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uadroTexto 30"/>
            <p:cNvSpPr txBox="1">
              <a:spLocks noChangeArrowheads="1"/>
            </p:cNvSpPr>
            <p:nvPr/>
          </p:nvSpPr>
          <p:spPr bwMode="auto">
            <a:xfrm>
              <a:off x="4478020" y="4603775"/>
              <a:ext cx="3347187" cy="770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MX" sz="4400" dirty="0">
                  <a:latin typeface="Berlin Sans FB" panose="020E0602020502020306" pitchFamily="34" charset="0"/>
                </a:rPr>
                <a:t>Licencia VIVIT</a:t>
              </a:r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40" y="4072725"/>
            <a:ext cx="907177" cy="1185168"/>
          </a:xfrm>
          <a:prstGeom prst="rect">
            <a:avLst/>
          </a:prstGeom>
        </p:spPr>
      </p:pic>
      <p:pic>
        <p:nvPicPr>
          <p:cNvPr id="4" name="Imagen 45">
            <a:extLst>
              <a:ext uri="{FF2B5EF4-FFF2-40B4-BE49-F238E27FC236}">
                <a16:creationId xmlns:a16="http://schemas.microsoft.com/office/drawing/2014/main" xmlns="" id="{A678E3DE-3BC4-43C7-9428-67E355805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03" y="1590805"/>
            <a:ext cx="3857446" cy="330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74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" name="AutoShape 2" descr="Image result for duda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CuadroTexto"/>
          <p:cNvSpPr txBox="1"/>
          <p:nvPr/>
        </p:nvSpPr>
        <p:spPr>
          <a:xfrm rot="16200000">
            <a:off x="-2410094" y="3075057"/>
            <a:ext cx="587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Control de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inscripción</a:t>
            </a:r>
            <a:endParaRPr lang="es-MX" sz="4000" dirty="0">
              <a:solidFill>
                <a:schemeClr val="tx2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974690" y="1145512"/>
            <a:ext cx="40194" cy="4461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upo 8"/>
          <p:cNvGrpSpPr>
            <a:grpSpLocks/>
          </p:cNvGrpSpPr>
          <p:nvPr/>
        </p:nvGrpSpPr>
        <p:grpSpPr bwMode="auto">
          <a:xfrm>
            <a:off x="4622104" y="1185168"/>
            <a:ext cx="4587039" cy="908050"/>
            <a:chOff x="3780155" y="1558989"/>
            <a:chExt cx="4504975" cy="907956"/>
          </a:xfrm>
        </p:grpSpPr>
        <p:sp>
          <p:nvSpPr>
            <p:cNvPr id="22" name="Rectángulo 14"/>
            <p:cNvSpPr>
              <a:spLocks noChangeArrowheads="1"/>
            </p:cNvSpPr>
            <p:nvPr/>
          </p:nvSpPr>
          <p:spPr bwMode="auto">
            <a:xfrm>
              <a:off x="4495730" y="1558989"/>
              <a:ext cx="22365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MX" sz="1800" dirty="0">
                  <a:latin typeface="Arial" panose="020B0604020202020204" pitchFamily="34" charset="0"/>
                </a:rPr>
                <a:t>Equipo Coordinador</a:t>
              </a:r>
            </a:p>
          </p:txBody>
        </p:sp>
        <p:sp>
          <p:nvSpPr>
            <p:cNvPr id="23" name="CuadroTexto 15"/>
            <p:cNvSpPr txBox="1">
              <a:spLocks noChangeArrowheads="1"/>
            </p:cNvSpPr>
            <p:nvPr/>
          </p:nvSpPr>
          <p:spPr bwMode="auto">
            <a:xfrm>
              <a:off x="4427984" y="1697504"/>
              <a:ext cx="385714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MX" sz="4400" dirty="0">
                  <a:latin typeface="Berlin Sans FB" panose="020E0602020502020306" pitchFamily="34" charset="0"/>
                </a:rPr>
                <a:t>Nacional (ECN)</a:t>
              </a:r>
            </a:p>
          </p:txBody>
        </p:sp>
        <p:cxnSp>
          <p:nvCxnSpPr>
            <p:cNvPr id="24" name="Conector recto de flecha 12"/>
            <p:cNvCxnSpPr/>
            <p:nvPr/>
          </p:nvCxnSpPr>
          <p:spPr>
            <a:xfrm flipV="1">
              <a:off x="3780155" y="2060587"/>
              <a:ext cx="60955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13"/>
          <p:cNvGrpSpPr>
            <a:grpSpLocks/>
          </p:cNvGrpSpPr>
          <p:nvPr/>
        </p:nvGrpSpPr>
        <p:grpSpPr bwMode="auto">
          <a:xfrm>
            <a:off x="4597052" y="2345662"/>
            <a:ext cx="3183056" cy="769441"/>
            <a:chOff x="3802429" y="2659559"/>
            <a:chExt cx="2952037" cy="769013"/>
          </a:xfrm>
        </p:grpSpPr>
        <p:cxnSp>
          <p:nvCxnSpPr>
            <p:cNvPr id="27" name="Conector recto de flecha 15"/>
            <p:cNvCxnSpPr/>
            <p:nvPr/>
          </p:nvCxnSpPr>
          <p:spPr>
            <a:xfrm flipV="1">
              <a:off x="3802429" y="2910177"/>
              <a:ext cx="611091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adroTexto 24"/>
            <p:cNvSpPr txBox="1">
              <a:spLocks noChangeArrowheads="1"/>
            </p:cNvSpPr>
            <p:nvPr/>
          </p:nvSpPr>
          <p:spPr bwMode="auto">
            <a:xfrm>
              <a:off x="4428431" y="2659559"/>
              <a:ext cx="2326035" cy="769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s-MX" sz="4400" dirty="0">
                  <a:latin typeface="Berlin Sans FB" panose="020E0602020502020306" pitchFamily="34" charset="0"/>
                </a:rPr>
                <a:t>DIOCESIS</a:t>
              </a:r>
              <a:endParaRPr lang="es-MX" altLang="es-MX" sz="4400" dirty="0">
                <a:latin typeface="Berlin Sans FB" panose="020E0602020502020306" pitchFamily="34" charset="0"/>
              </a:endParaRPr>
            </a:p>
          </p:txBody>
        </p:sp>
      </p:grpSp>
      <p:sp>
        <p:nvSpPr>
          <p:cNvPr id="41" name="Rectángulo 35"/>
          <p:cNvSpPr/>
          <p:nvPr/>
        </p:nvSpPr>
        <p:spPr>
          <a:xfrm>
            <a:off x="5794662" y="5332861"/>
            <a:ext cx="1293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2400" b="1" dirty="0">
                <a:latin typeface="Arial Rounded MT Bold" panose="020F0704030504030204" pitchFamily="34" charset="0"/>
              </a:rPr>
              <a:t>MARES</a:t>
            </a:r>
            <a:endParaRPr lang="es-MX" altLang="es-MX" b="1" dirty="0">
              <a:latin typeface="Arial Rounded MT Bold" panose="020F0704030504030204" pitchFamily="34" charset="0"/>
            </a:endParaRPr>
          </a:p>
        </p:txBody>
      </p:sp>
      <p:grpSp>
        <p:nvGrpSpPr>
          <p:cNvPr id="32" name="Grupo 50"/>
          <p:cNvGrpSpPr>
            <a:grpSpLocks/>
          </p:cNvGrpSpPr>
          <p:nvPr/>
        </p:nvGrpSpPr>
        <p:grpSpPr bwMode="auto">
          <a:xfrm>
            <a:off x="4737445" y="3304110"/>
            <a:ext cx="2191491" cy="768613"/>
            <a:chOff x="3851607" y="4603775"/>
            <a:chExt cx="2191939" cy="769441"/>
          </a:xfrm>
        </p:grpSpPr>
        <p:cxnSp>
          <p:nvCxnSpPr>
            <p:cNvPr id="42" name="Conector recto de flecha 52"/>
            <p:cNvCxnSpPr/>
            <p:nvPr/>
          </p:nvCxnSpPr>
          <p:spPr>
            <a:xfrm flipV="1">
              <a:off x="3851607" y="4958719"/>
              <a:ext cx="61131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uadroTexto 30"/>
            <p:cNvSpPr txBox="1">
              <a:spLocks noChangeArrowheads="1"/>
            </p:cNvSpPr>
            <p:nvPr/>
          </p:nvSpPr>
          <p:spPr bwMode="auto">
            <a:xfrm>
              <a:off x="4653422" y="4603775"/>
              <a:ext cx="139012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MX" sz="4400" dirty="0">
                  <a:latin typeface="Berlin Sans FB" panose="020E0602020502020306" pitchFamily="34" charset="0"/>
                </a:rPr>
                <a:t>Libro</a:t>
              </a:r>
            </a:p>
          </p:txBody>
        </p:sp>
      </p:grp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765" y="4321478"/>
            <a:ext cx="1269351" cy="1691013"/>
          </a:xfrm>
          <a:prstGeom prst="rect">
            <a:avLst/>
          </a:prstGeom>
        </p:spPr>
      </p:pic>
      <p:pic>
        <p:nvPicPr>
          <p:cNvPr id="2" name="Imagen 45">
            <a:extLst>
              <a:ext uri="{FF2B5EF4-FFF2-40B4-BE49-F238E27FC236}">
                <a16:creationId xmlns:a16="http://schemas.microsoft.com/office/drawing/2014/main" xmlns="" id="{09D0CC74-7A0C-4E71-85B4-41E40C469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07" y="1735313"/>
            <a:ext cx="3857446" cy="330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74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113" y="1264267"/>
            <a:ext cx="3667648" cy="931790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Consideraciones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Generales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2178172956"/>
              </p:ext>
            </p:extLst>
          </p:nvPr>
        </p:nvGraphicFramePr>
        <p:xfrm>
          <a:off x="2009670" y="1175657"/>
          <a:ext cx="7264959" cy="4923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2" y="2564840"/>
            <a:ext cx="2592475" cy="1728317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1" y="4441371"/>
            <a:ext cx="2608966" cy="16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247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7" y="3566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094" y="1021281"/>
            <a:ext cx="6849475" cy="93179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SERVICIOS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22" name="21 Diagrama"/>
          <p:cNvGraphicFramePr/>
          <p:nvPr>
            <p:extLst>
              <p:ext uri="{D42A27DB-BD31-4B8C-83A1-F6EECF244321}">
                <p14:modId xmlns:p14="http://schemas.microsoft.com/office/powerpoint/2010/main" val="2908387044"/>
              </p:ext>
            </p:extLst>
          </p:nvPr>
        </p:nvGraphicFramePr>
        <p:xfrm>
          <a:off x="1749313" y="1858945"/>
          <a:ext cx="6849476" cy="3782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2330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2367" y="4861577"/>
            <a:ext cx="5003675" cy="93179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Conclusiones</a:t>
            </a: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6559567" y="1896317"/>
            <a:ext cx="2584433" cy="2666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1" name="6 Marcador de posición de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887" y="1002859"/>
            <a:ext cx="5490686" cy="366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60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" name="Rectángulo 14"/>
          <p:cNvSpPr>
            <a:spLocks noChangeArrowheads="1"/>
          </p:cNvSpPr>
          <p:nvPr/>
        </p:nvSpPr>
        <p:spPr bwMode="auto">
          <a:xfrm>
            <a:off x="1777197" y="4165289"/>
            <a:ext cx="617378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2800" b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Alimenta tu corazón con Generosidad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2800" b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 y Buenas Obras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2800" b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Así prolongarás sus latidos… </a:t>
            </a:r>
          </a:p>
        </p:txBody>
      </p:sp>
      <p:pic>
        <p:nvPicPr>
          <p:cNvPr id="7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3000981" y="740513"/>
            <a:ext cx="3142038" cy="324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0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-29653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6574865" y="1788802"/>
            <a:ext cx="1810877" cy="18682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-295665" y="2076620"/>
            <a:ext cx="798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itchFamily="34" charset="0"/>
              <a:buChar char="•"/>
            </a:pPr>
            <a:endParaRPr lang="es-MX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" y="682666"/>
            <a:ext cx="5318268" cy="5681921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807486" y="3944501"/>
            <a:ext cx="3124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REFLEXIÓN</a:t>
            </a:r>
            <a:endParaRPr lang="es-MX" sz="40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358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1921" y="4047660"/>
            <a:ext cx="4101007" cy="93179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Gracias por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su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atención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3187527" y="1278705"/>
            <a:ext cx="2584433" cy="2666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647173" y="5184596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French Script MT" panose="03020402040607040605" pitchFamily="66" charset="0"/>
              </a:rPr>
              <a:t>Dios los Bendiga</a:t>
            </a:r>
            <a:endParaRPr lang="es-MX" sz="2800" b="1" dirty="0">
              <a:solidFill>
                <a:schemeClr val="tx2">
                  <a:lumMod val="75000"/>
                </a:schemeClr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4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2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251"/>
            <a:ext cx="8229600" cy="1143000"/>
          </a:xfrm>
        </p:spPr>
        <p:txBody>
          <a:bodyPr/>
          <a:lstStyle/>
          <a:p>
            <a:pPr algn="r"/>
            <a:r>
              <a:rPr lang="en-US" b="1" dirty="0">
                <a:latin typeface="Britannic Bold" panose="020B0903060703020204" pitchFamily="34" charset="0"/>
                <a:cs typeface="Century Gothic"/>
              </a:rPr>
              <a:t>Oracion </a:t>
            </a:r>
            <a:r>
              <a:rPr lang="en-US" b="1" dirty="0">
                <a:latin typeface="Bodoni MT Black" panose="02070A03080606020203" pitchFamily="18" charset="0"/>
                <a:cs typeface="Century Gothic"/>
              </a:rPr>
              <a:t>por la Paz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547" y="1458267"/>
            <a:ext cx="8357458" cy="5000748"/>
          </a:xfrm>
        </p:spPr>
        <p:txBody>
          <a:bodyPr numCol="2">
            <a:normAutofit fontScale="25000" lnSpcReduction="20000"/>
          </a:bodyPr>
          <a:lstStyle/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Señor Jesús, tú eres nuestra paz, 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mira nuestra  Patria dañada por la 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violencia y dispersa por el miedo 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y la inseguridad.</a:t>
            </a:r>
          </a:p>
          <a:p>
            <a:pPr marL="0" indent="0" eaLnBrk="0" hangingPunct="0">
              <a:buNone/>
              <a:defRPr/>
            </a:pPr>
            <a:endParaRPr lang="es-MX" sz="80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Consuela el dolor de quienes sufren. 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Da acierto a  las decisiones de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quienes nos gobiernan.</a:t>
            </a:r>
          </a:p>
          <a:p>
            <a:pPr marL="0" indent="0" eaLnBrk="0" hangingPunct="0">
              <a:buNone/>
              <a:defRPr/>
            </a:pPr>
            <a:endParaRPr lang="es-MX" sz="80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Toca el corazón de quienes olvidan 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que somos hermanos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y provocan sufrimiento y muerte. 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Dales el don de la conversión.</a:t>
            </a:r>
          </a:p>
          <a:p>
            <a:pPr marL="0" indent="0" eaLnBrk="0" hangingPunct="0">
              <a:buNone/>
              <a:defRPr/>
            </a:pPr>
            <a:endParaRPr lang="es-MX" sz="80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endParaRPr lang="es-MX" sz="80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endParaRPr lang="es-MX" sz="80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Protege a las familias, a nuestros 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niños, adolescentes y jóvenes, a 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nuestros pueblos y comunidades.</a:t>
            </a:r>
          </a:p>
          <a:p>
            <a:pPr marL="0" indent="0" eaLnBrk="0" hangingPunct="0">
              <a:buNone/>
              <a:defRPr/>
            </a:pPr>
            <a:endParaRPr lang="es-MX" sz="80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Que como discípulos misioneros 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tuyos, ciudadanos responsables,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sepamos ser promotores de justicia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y de paz, para que en ti, nuestro 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pueblo tenga vida digna. </a:t>
            </a:r>
          </a:p>
          <a:p>
            <a:pPr marL="0" indent="0" eaLnBrk="0" hangingPunct="0">
              <a:buNone/>
              <a:defRPr/>
            </a:pPr>
            <a:r>
              <a:rPr lang="es-MX" sz="80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                                               Amén.</a:t>
            </a:r>
          </a:p>
          <a:p>
            <a:pPr marL="0" indent="0" eaLnBrk="0" hangingPunct="0">
              <a:buNone/>
              <a:defRPr/>
            </a:pPr>
            <a:endParaRPr lang="es-MX" sz="8000" b="1" i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r>
              <a:rPr lang="es-MX" sz="8000" b="1" i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María, reina de la paz, ruega por </a:t>
            </a:r>
          </a:p>
          <a:p>
            <a:pPr marL="0" indent="0" eaLnBrk="0" hangingPunct="0">
              <a:buNone/>
              <a:defRPr/>
            </a:pPr>
            <a:r>
              <a:rPr lang="es-MX" sz="8000" b="1" i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nosotros</a:t>
            </a:r>
            <a:endParaRPr lang="es-MX" sz="80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endParaRPr lang="es-MX" sz="64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2542233" y="1105318"/>
            <a:ext cx="61445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1780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E909E7-ED3B-4A26-A275-D4EF570E08B0}" type="slidenum">
              <a:rPr lang="es-ES" smtClean="0"/>
              <a:pPr>
                <a:defRPr/>
              </a:pPr>
              <a:t>50</a:t>
            </a:fld>
            <a:endParaRPr lang="es-ES"/>
          </a:p>
        </p:txBody>
      </p:sp>
      <p:pic>
        <p:nvPicPr>
          <p:cNvPr id="6" name="Himno del MF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093" y="52755"/>
            <a:ext cx="8323384" cy="62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1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>
                <a:latin typeface="Britannic Bold" panose="020B0903060703020204" pitchFamily="34" charset="0"/>
                <a:cs typeface="Century Gothic"/>
              </a:rPr>
              <a:t>Irradiar</a:t>
            </a:r>
            <a:r>
              <a:rPr lang="en-US" b="1" dirty="0">
                <a:latin typeface="Bodoni MT Black" panose="02070A03080606020203" pitchFamily="18" charset="0"/>
                <a:cs typeface="Century Gothic"/>
              </a:rPr>
              <a:t> a Cristo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26"/>
            <a:ext cx="8229600" cy="5000748"/>
          </a:xfrm>
        </p:spPr>
        <p:txBody>
          <a:bodyPr numCol="2">
            <a:normAutofit fontScale="25000" lnSpcReduction="20000"/>
          </a:bodyPr>
          <a:lstStyle/>
          <a:p>
            <a:pPr eaLnBrk="0" hangingPunct="0">
              <a:defRPr/>
            </a:pPr>
            <a:endParaRPr lang="es-MX" sz="64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¡Oh Jesús!, ayúdame a esparcir tu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fragancia donde quiera que vaya.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Inunda mi alma de tu espíritu y vida.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Aduéñate tan por completo de mí,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que toda mi vida sea una irradiación de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la tuya.</a:t>
            </a:r>
          </a:p>
          <a:p>
            <a:pPr marL="0" indent="0" eaLnBrk="0" hangingPunct="0">
              <a:buNone/>
              <a:defRPr/>
            </a:pPr>
            <a:endParaRPr lang="es-MX" sz="72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Ilumina por mi medio y de tal manera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toma posesión de mí, que cada alma con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la que yo entre en contacto pueda sentir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tu presencia en mi alma.</a:t>
            </a:r>
          </a:p>
          <a:p>
            <a:pPr marL="0" indent="0" eaLnBrk="0" hangingPunct="0">
              <a:buNone/>
              <a:defRPr/>
            </a:pPr>
            <a:endParaRPr lang="es-MX" sz="72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Que al verme no me vea a mí, sino a Ti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en mí.</a:t>
            </a:r>
          </a:p>
          <a:p>
            <a:pPr marL="0" indent="0" eaLnBrk="0" hangingPunct="0">
              <a:buNone/>
              <a:defRPr/>
            </a:pPr>
            <a:endParaRPr lang="es-MX" sz="72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Permanece en mí.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Así resplandeceré con tu mismo</a:t>
            </a:r>
          </a:p>
          <a:p>
            <a:pPr marL="0" indent="0" eaLnBrk="0" hangingPunct="0">
              <a:buNone/>
              <a:defRPr/>
            </a:pPr>
            <a:endParaRPr lang="es-MX" sz="72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endParaRPr lang="es-MX" sz="72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endParaRPr lang="es-MX" sz="72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endParaRPr lang="es-MX" sz="72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resplandor, y que mi resplandor sirva de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luz para los demás.</a:t>
            </a:r>
          </a:p>
          <a:p>
            <a:pPr marL="0" indent="0" eaLnBrk="0" hangingPunct="0">
              <a:buNone/>
              <a:defRPr/>
            </a:pPr>
            <a:endParaRPr lang="es-MX" sz="72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Mi luz toda de Ti vendrá, Jesús; ni el más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leve rayo será mío.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Serás Tú el que iluminarás a otros por mi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medio.</a:t>
            </a:r>
          </a:p>
          <a:p>
            <a:pPr marL="0" indent="0" eaLnBrk="0" hangingPunct="0">
              <a:buNone/>
              <a:defRPr/>
            </a:pPr>
            <a:endParaRPr lang="es-MX" sz="72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Sugiéreme la alabanza que más te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agrada,</a:t>
            </a: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iluminando a otros a mi 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alrededor.</a:t>
            </a:r>
          </a:p>
          <a:p>
            <a:pPr marL="0" indent="0" eaLnBrk="0" hangingPunct="0">
              <a:buNone/>
              <a:defRPr/>
            </a:pPr>
            <a:endParaRPr lang="es-MX" sz="7200" b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Que no te pregone con palabras sino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con mi ejemplo,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con el influjo de lo que yo lleve a cabo,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con el destello visible del amor que mi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corazón saca de Ti.</a:t>
            </a:r>
          </a:p>
          <a:p>
            <a:pPr marL="0" indent="0" eaLnBrk="0" hangingPunct="0">
              <a:buNone/>
              <a:defRPr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                                                    Amén.</a:t>
            </a:r>
          </a:p>
          <a:p>
            <a:pPr marL="0" indent="0" eaLnBrk="0" hangingPunct="0">
              <a:buNone/>
              <a:defRPr/>
            </a:pPr>
            <a:endParaRPr lang="es-MX" sz="7200" b="1" dirty="0">
              <a:solidFill>
                <a:srgbClr val="500000"/>
              </a:solidFill>
              <a:ea typeface="Calibri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2542232" y="1095270"/>
            <a:ext cx="61445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234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221065" y="1166018"/>
            <a:ext cx="8907346" cy="5144347"/>
          </a:xfrm>
        </p:spPr>
        <p:txBody>
          <a:bodyPr numCol="2">
            <a:normAutofit fontScale="25000" lnSpcReduction="20000"/>
          </a:bodyPr>
          <a:lstStyle/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Quiero seguirte, Señor, en medio de </a:t>
            </a:r>
          </a:p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este mundo, quiero seguirte en medio </a:t>
            </a:r>
          </a:p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 tantas dificultades, en medio de una sociedad que se olvida cada día más de Ti; en medio de tanta gente que, sin saberlo, está hambrienta  y necesitada </a:t>
            </a:r>
          </a:p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 algo que la llene de verdad.</a:t>
            </a:r>
          </a:p>
          <a:p>
            <a:pPr marL="0" indent="0" fontAlgn="base">
              <a:buNone/>
            </a:pPr>
            <a:endParaRPr lang="es-MX" sz="72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Quiero seguirte, Señor, porque sé que</a:t>
            </a:r>
          </a:p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me necesitas para crear un mundo en donde reina cada vez más  la justicia, el amor y la paz; un mundo donde todos </a:t>
            </a:r>
          </a:p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 puedan  llamar algún día hermanos </a:t>
            </a:r>
          </a:p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 verdad, un mundo donde todos te reconozcan y se acerquen de nuevo a</a:t>
            </a:r>
          </a:p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Ti; un mundo donde la única ley sea amarnos como tú nos amas.</a:t>
            </a:r>
            <a:endParaRPr lang="es-MX" sz="72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fontAlgn="base">
              <a:buNone/>
            </a:pPr>
            <a:endParaRPr lang="es-MX" sz="7200" b="1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Hoy, Señor, quiero renovar mi opción por Ti Quiero decirte que sigues siendo importante en mi vida, que te necesito. Quiero decirte que sin Ti estaría perdido</a:t>
            </a:r>
          </a:p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 desorientado  porque tú eres  luz para mis ojos y calor para mi alma.</a:t>
            </a:r>
            <a:endParaRPr lang="es-MX" sz="72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fontAlgn="base">
              <a:buNone/>
            </a:pPr>
            <a:endParaRPr lang="es-MX" sz="7200" b="1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Sé, Señor, que  tenerte en el centro de</a:t>
            </a:r>
          </a:p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 vida no es fácil, que las dificultades afloran sin yo buscarlas. Algunas veces serán los que me rodean que me invitarán a dejarte; otra será mi pereza, mi comodidad, mi orgullo, mi “yo”.</a:t>
            </a:r>
          </a:p>
          <a:p>
            <a:pPr marL="0" indent="0" fontAlgn="base">
              <a:buNone/>
            </a:pPr>
            <a:endParaRPr lang="es-MX" sz="72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pesar de todo, quiero lanzarme en el vacío,  quiero apostar por Ti. Porque sé que solo quien apuesta en esta vida es capaz de ganar algo; porque sé que seguirte es hacer un ejercicio de confianza  total y yo estoy dispuesto a realizarlo, porque Tú no me vas a defraudar.</a:t>
            </a:r>
            <a:endParaRPr lang="es-MX" sz="72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fontAlgn="base">
              <a:buNone/>
            </a:pPr>
            <a:r>
              <a:rPr lang="es-MX" sz="720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Amén.</a:t>
            </a:r>
            <a:endParaRPr lang="es-MX" sz="72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s-MX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94251"/>
            <a:ext cx="8229600" cy="1143000"/>
          </a:xfrm>
        </p:spPr>
        <p:txBody>
          <a:bodyPr/>
          <a:lstStyle/>
          <a:p>
            <a:pPr algn="r"/>
            <a:r>
              <a:rPr lang="en-US" b="1" dirty="0" err="1">
                <a:latin typeface="Britannic Bold" panose="020B0903060703020204" pitchFamily="34" charset="0"/>
                <a:cs typeface="Century Gothic"/>
              </a:rPr>
              <a:t>Quiero</a:t>
            </a:r>
            <a:r>
              <a:rPr lang="en-US" b="1" dirty="0">
                <a:latin typeface="Britannic Bold" panose="020B0903060703020204" pitchFamily="34" charset="0"/>
                <a:cs typeface="Century Gothic"/>
              </a:rPr>
              <a:t> </a:t>
            </a:r>
            <a:r>
              <a:rPr lang="en-US" b="1" dirty="0" err="1">
                <a:latin typeface="Britannic Bold" panose="020B0903060703020204" pitchFamily="34" charset="0"/>
                <a:cs typeface="Century Gothic"/>
              </a:rPr>
              <a:t>Seguirte</a:t>
            </a:r>
            <a:endParaRPr lang="en-US" b="1" dirty="0">
              <a:latin typeface="Bodoni MT Black" panose="02070A03080606020203" pitchFamily="18" charset="0"/>
              <a:cs typeface="Century Gothic"/>
            </a:endParaRPr>
          </a:p>
        </p:txBody>
      </p:sp>
      <p:cxnSp>
        <p:nvCxnSpPr>
          <p:cNvPr id="9" name="8 Conector recto"/>
          <p:cNvCxnSpPr/>
          <p:nvPr/>
        </p:nvCxnSpPr>
        <p:spPr>
          <a:xfrm>
            <a:off x="2542233" y="1105318"/>
            <a:ext cx="61445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109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39" y="1899138"/>
            <a:ext cx="9093872" cy="4530224"/>
          </a:xfrm>
        </p:spPr>
        <p:txBody>
          <a:bodyPr>
            <a:noAutofit/>
          </a:bodyPr>
          <a:lstStyle/>
          <a:p>
            <a:pPr algn="just"/>
            <a:r>
              <a:rPr lang="es-MX" sz="3600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Implementar con eficacia, a nivel zona y de equipo básico, </a:t>
            </a:r>
            <a:r>
              <a:rPr lang="es-MX" sz="36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la adecuada promoción de los valores de justicia y solidaridad</a:t>
            </a:r>
            <a:r>
              <a:rPr lang="es-MX" sz="3600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, durante la preparación y vivencia de las reuniones del ciclo básico de formación, a través de la adecuada ejecución de las funciones y actividades del Matrimonio Financiero.</a:t>
            </a:r>
            <a:r>
              <a:rPr lang="es-ES" sz="3600" b="1" dirty="0">
                <a:ln w="0"/>
                <a:solidFill>
                  <a:srgbClr val="E4831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/>
            </a:r>
            <a:br>
              <a:rPr lang="es-ES" sz="3600" b="1" dirty="0">
                <a:ln w="0"/>
                <a:solidFill>
                  <a:srgbClr val="E4831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</a:br>
            <a:endParaRPr lang="en-US" sz="3600" b="1" dirty="0">
              <a:latin typeface="Century Gothic"/>
              <a:cs typeface="Century Gothic"/>
            </a:endParaRP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819903" y="970175"/>
            <a:ext cx="1173120" cy="1210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93541" y="1175303"/>
            <a:ext cx="5066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</a:rPr>
              <a:t>OBJETIVO DEL TALLER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11" name="10 Marco"/>
          <p:cNvSpPr/>
          <p:nvPr/>
        </p:nvSpPr>
        <p:spPr>
          <a:xfrm>
            <a:off x="593541" y="974689"/>
            <a:ext cx="4862714" cy="92444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67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182146" y="970174"/>
            <a:ext cx="1810877" cy="18682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20603" y="1176339"/>
            <a:ext cx="2875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CITA BÍBLICA</a:t>
            </a:r>
            <a:endParaRPr lang="es-MX" sz="4000" b="1" dirty="0">
              <a:solidFill>
                <a:schemeClr val="tx2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4539" y="2185517"/>
            <a:ext cx="4320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/>
              <a:t> (</a:t>
            </a:r>
            <a:r>
              <a:rPr lang="es-MX" sz="4400" dirty="0" err="1"/>
              <a:t>Lc</a:t>
            </a:r>
            <a:r>
              <a:rPr lang="es-MX" sz="4400" dirty="0"/>
              <a:t> 10, 38-42)</a:t>
            </a: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22" y="1571610"/>
            <a:ext cx="3387115" cy="440153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83107F95-7B90-44B2-8822-5B80A88E345D}"/>
              </a:ext>
            </a:extLst>
          </p:cNvPr>
          <p:cNvSpPr txBox="1"/>
          <p:nvPr/>
        </p:nvSpPr>
        <p:spPr>
          <a:xfrm flipH="1">
            <a:off x="513566" y="3782861"/>
            <a:ext cx="2582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    Área III        Espiritualidad</a:t>
            </a:r>
          </a:p>
          <a:p>
            <a:r>
              <a:rPr lang="es-MX" sz="2800" dirty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          y </a:t>
            </a:r>
          </a:p>
          <a:p>
            <a:r>
              <a:rPr lang="es-MX" sz="2800" dirty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     Servicio</a:t>
            </a:r>
          </a:p>
        </p:txBody>
      </p:sp>
      <p:pic>
        <p:nvPicPr>
          <p:cNvPr id="3" name="Picture 6" descr="1logomfc.png">
            <a:extLst>
              <a:ext uri="{FF2B5EF4-FFF2-40B4-BE49-F238E27FC236}">
                <a16:creationId xmlns:a16="http://schemas.microsoft.com/office/drawing/2014/main" xmlns="" id="{26798DE7-76DA-4295-A4C0-6625B9042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305" y="3324347"/>
            <a:ext cx="1374962" cy="20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82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9089</TotalTime>
  <Words>2292</Words>
  <Application>Microsoft Office PowerPoint</Application>
  <PresentationFormat>Presentación en pantalla (4:3)</PresentationFormat>
  <Paragraphs>441</Paragraphs>
  <Slides>50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1" baseType="lpstr">
      <vt:lpstr>Office Theme</vt:lpstr>
      <vt:lpstr>Taller de Financieros</vt:lpstr>
      <vt:lpstr>Oraciones Iniciales</vt:lpstr>
      <vt:lpstr>Espiritu Santo</vt:lpstr>
      <vt:lpstr>Oración a la Sagrada Familia</vt:lpstr>
      <vt:lpstr>Oracion por la Paz</vt:lpstr>
      <vt:lpstr>Irradiar a Cristo</vt:lpstr>
      <vt:lpstr>Quiero Seguirte</vt:lpstr>
      <vt:lpstr>Implementar con eficacia, a nivel zona y de equipo básico, la adecuada promoción de los valores de justicia y solidaridad, durante la preparación y vivencia de las reuniones del ciclo básico de formación, a través de la adecuada ejecución de las funciones y actividades del Matrimonio Financiero. </vt:lpstr>
      <vt:lpstr>Presentación de PowerPoint</vt:lpstr>
      <vt:lpstr>Ser y Hacer del Financiero  </vt:lpstr>
      <vt:lpstr>Presentación de PowerPoint</vt:lpstr>
      <vt:lpstr>Presentación de PowerPoint</vt:lpstr>
      <vt:lpstr>. 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Consideraciones Generales</vt:lpstr>
      <vt:lpstr>SERVICIOS</vt:lpstr>
      <vt:lpstr>Conclusiones</vt:lpstr>
      <vt:lpstr>Presentación de PowerPoint</vt:lpstr>
      <vt:lpstr>Presentación de PowerPoint</vt:lpstr>
      <vt:lpstr>Gracias por su atención</vt:lpstr>
      <vt:lpstr>Presentación de PowerPoint</vt:lpstr>
    </vt:vector>
  </TitlesOfParts>
  <Company>sdfsdf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sfsd sdfsdf</dc:creator>
  <cp:lastModifiedBy>USER</cp:lastModifiedBy>
  <cp:revision>81</cp:revision>
  <cp:lastPrinted>2019-10-15T01:30:37Z</cp:lastPrinted>
  <dcterms:created xsi:type="dcterms:W3CDTF">2019-08-30T21:38:12Z</dcterms:created>
  <dcterms:modified xsi:type="dcterms:W3CDTF">2020-10-13T22:10:02Z</dcterms:modified>
</cp:coreProperties>
</file>